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8" r:id="rId7"/>
    <p:sldId id="269" r:id="rId8"/>
    <p:sldId id="270" r:id="rId9"/>
    <p:sldId id="271" r:id="rId10"/>
    <p:sldId id="264" r:id="rId11"/>
    <p:sldId id="265" r:id="rId12"/>
    <p:sldId id="266" r:id="rId13"/>
    <p:sldId id="267" r:id="rId14"/>
    <p:sldId id="260" r:id="rId15"/>
    <p:sldId id="261" r:id="rId16"/>
    <p:sldId id="281" r:id="rId17"/>
    <p:sldId id="262" r:id="rId18"/>
    <p:sldId id="263" r:id="rId19"/>
    <p:sldId id="277" r:id="rId20"/>
    <p:sldId id="278" r:id="rId21"/>
    <p:sldId id="279" r:id="rId22"/>
    <p:sldId id="280" r:id="rId23"/>
    <p:sldId id="273" r:id="rId24"/>
    <p:sldId id="274" r:id="rId25"/>
    <p:sldId id="275" r:id="rId26"/>
    <p:sldId id="276" r:id="rId27"/>
    <p:sldId id="294" r:id="rId28"/>
    <p:sldId id="295" r:id="rId29"/>
    <p:sldId id="296" r:id="rId30"/>
    <p:sldId id="291" r:id="rId31"/>
    <p:sldId id="292" r:id="rId32"/>
    <p:sldId id="293" r:id="rId33"/>
    <p:sldId id="288" r:id="rId34"/>
    <p:sldId id="289" r:id="rId35"/>
    <p:sldId id="290" r:id="rId36"/>
    <p:sldId id="285" r:id="rId37"/>
    <p:sldId id="286" r:id="rId38"/>
    <p:sldId id="287" r:id="rId39"/>
    <p:sldId id="282" r:id="rId40"/>
    <p:sldId id="283" r:id="rId41"/>
    <p:sldId id="28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88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2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8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5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59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3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6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87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30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58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29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4B388-0637-4DF4-A5D0-187964865BE7}" type="datetimeFigureOut">
              <a:rPr lang="en-GB" smtClean="0"/>
              <a:t>26/10/2010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56DD-F989-4ED6-90FA-CAF5E136B6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1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6670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BRACKETS &amp; SIMPLIFICATION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318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6477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7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693420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0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620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6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6477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6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4250987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7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7750977" cy="1470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0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3595687" cy="1417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8333124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6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62200"/>
            <a:ext cx="4343400" cy="162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6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32075"/>
            <a:ext cx="7543800" cy="1314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26898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7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05100"/>
            <a:ext cx="540084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1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25843" y="1295400"/>
            <a:ext cx="5257800" cy="3733800"/>
            <a:chOff x="2286000" y="1295400"/>
            <a:chExt cx="4089270" cy="2195512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295400"/>
              <a:ext cx="3376863" cy="95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2362200"/>
              <a:ext cx="4089270" cy="1128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6891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0" y="1295400"/>
            <a:ext cx="4089270" cy="2195512"/>
            <a:chOff x="2286000" y="1295400"/>
            <a:chExt cx="4089270" cy="2195512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295400"/>
              <a:ext cx="3376863" cy="952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2362200"/>
              <a:ext cx="4089270" cy="1128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73487"/>
            <a:ext cx="2590800" cy="114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0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4800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142999"/>
            <a:ext cx="3657597" cy="121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76793"/>
            <a:ext cx="4676776" cy="80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399"/>
            <a:ext cx="3962400" cy="1070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1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81248"/>
            <a:ext cx="5398196" cy="150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91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28924"/>
            <a:ext cx="8561620" cy="1362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0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50466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4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666999"/>
            <a:ext cx="9446021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6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6080206" cy="174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9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623689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1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57400" y="761975"/>
            <a:ext cx="4572000" cy="5094204"/>
            <a:chOff x="2667000" y="1077996"/>
            <a:chExt cx="3441700" cy="4157365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1077996"/>
              <a:ext cx="2514600" cy="720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6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103548"/>
              <a:ext cx="3419475" cy="795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6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0126" y="3260725"/>
              <a:ext cx="3213222" cy="933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70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4419600"/>
              <a:ext cx="3213100" cy="815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04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30486"/>
            <a:ext cx="5020233" cy="140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6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3261123" cy="210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9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87400" y="1682750"/>
            <a:ext cx="6832600" cy="4184650"/>
            <a:chOff x="787400" y="1682750"/>
            <a:chExt cx="5837382" cy="3384939"/>
          </a:xfrm>
        </p:grpSpPr>
        <p:pic>
          <p:nvPicPr>
            <p:cNvPr id="327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400" y="1682750"/>
              <a:ext cx="4698756" cy="1009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77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2933700"/>
              <a:ext cx="4186382" cy="939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77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3873500"/>
              <a:ext cx="3964709" cy="1194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04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92400"/>
            <a:ext cx="818493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6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34439" y="1728787"/>
            <a:ext cx="6621517" cy="3148013"/>
            <a:chOff x="1531883" y="1447800"/>
            <a:chExt cx="6080234" cy="2486025"/>
          </a:xfrm>
        </p:grpSpPr>
        <p:pic>
          <p:nvPicPr>
            <p:cNvPr id="348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971800"/>
              <a:ext cx="4122964" cy="962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883" y="1447800"/>
              <a:ext cx="6080234" cy="990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799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376334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4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54300"/>
            <a:ext cx="621601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6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25859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9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524203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8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623411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1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5195047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5867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527300"/>
            <a:ext cx="7694613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1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635250"/>
            <a:ext cx="9283701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7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5956300" cy="256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0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98169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6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438400"/>
            <a:ext cx="7569201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6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</Words>
  <Application>Microsoft Office PowerPoint</Application>
  <PresentationFormat>On-screen Show (4:3)</PresentationFormat>
  <Paragraphs>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RIZNARGISHANISHA</dc:creator>
  <cp:lastModifiedBy>RIZNARGISHANISHA</cp:lastModifiedBy>
  <cp:revision>6</cp:revision>
  <dcterms:created xsi:type="dcterms:W3CDTF">2010-10-24T06:38:29Z</dcterms:created>
  <dcterms:modified xsi:type="dcterms:W3CDTF">2010-10-26T10:14:59Z</dcterms:modified>
</cp:coreProperties>
</file>