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07" r:id="rId3"/>
    <p:sldId id="308" r:id="rId4"/>
    <p:sldId id="309" r:id="rId5"/>
    <p:sldId id="310" r:id="rId6"/>
    <p:sldId id="301" r:id="rId7"/>
    <p:sldId id="302" r:id="rId8"/>
    <p:sldId id="303" r:id="rId9"/>
    <p:sldId id="304" r:id="rId10"/>
    <p:sldId id="305" r:id="rId11"/>
    <p:sldId id="297" r:id="rId12"/>
    <p:sldId id="298" r:id="rId13"/>
    <p:sldId id="299" r:id="rId14"/>
    <p:sldId id="300" r:id="rId15"/>
    <p:sldId id="291" r:id="rId16"/>
    <p:sldId id="292" r:id="rId17"/>
    <p:sldId id="293" r:id="rId18"/>
    <p:sldId id="294" r:id="rId19"/>
    <p:sldId id="295" r:id="rId20"/>
    <p:sldId id="286" r:id="rId21"/>
    <p:sldId id="287" r:id="rId22"/>
    <p:sldId id="288" r:id="rId23"/>
    <p:sldId id="289" r:id="rId24"/>
    <p:sldId id="311" r:id="rId25"/>
    <p:sldId id="290" r:id="rId26"/>
    <p:sldId id="312" r:id="rId27"/>
    <p:sldId id="313" r:id="rId28"/>
    <p:sldId id="314" r:id="rId29"/>
    <p:sldId id="282" r:id="rId30"/>
    <p:sldId id="283" r:id="rId31"/>
    <p:sldId id="284" r:id="rId32"/>
    <p:sldId id="278" r:id="rId33"/>
    <p:sldId id="279" r:id="rId34"/>
    <p:sldId id="280" r:id="rId35"/>
    <p:sldId id="271" r:id="rId36"/>
    <p:sldId id="272" r:id="rId37"/>
    <p:sldId id="260" r:id="rId38"/>
    <p:sldId id="315" r:id="rId39"/>
    <p:sldId id="316" r:id="rId40"/>
    <p:sldId id="323" r:id="rId41"/>
    <p:sldId id="326" r:id="rId42"/>
    <p:sldId id="327" r:id="rId43"/>
    <p:sldId id="328" r:id="rId44"/>
    <p:sldId id="324" r:id="rId45"/>
    <p:sldId id="325" r:id="rId46"/>
    <p:sldId id="320" r:id="rId47"/>
    <p:sldId id="321" r:id="rId48"/>
    <p:sldId id="322" r:id="rId49"/>
    <p:sldId id="317" r:id="rId50"/>
    <p:sldId id="318" r:id="rId51"/>
    <p:sldId id="319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38B-39F9-45D3-B5E0-1600BFFEC5CF}" type="datetimeFigureOut">
              <a:rPr lang="en-GB" smtClean="0"/>
              <a:t>12/11/2010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E90-D9BE-496E-8E8D-6650FBA9C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07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38B-39F9-45D3-B5E0-1600BFFEC5CF}" type="datetimeFigureOut">
              <a:rPr lang="en-GB" smtClean="0"/>
              <a:t>12/11/2010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E90-D9BE-496E-8E8D-6650FBA9C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7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38B-39F9-45D3-B5E0-1600BFFEC5CF}" type="datetimeFigureOut">
              <a:rPr lang="en-GB" smtClean="0"/>
              <a:t>12/11/2010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E90-D9BE-496E-8E8D-6650FBA9C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55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38B-39F9-45D3-B5E0-1600BFFEC5CF}" type="datetimeFigureOut">
              <a:rPr lang="en-GB" smtClean="0"/>
              <a:t>12/11/2010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E90-D9BE-496E-8E8D-6650FBA9C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33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38B-39F9-45D3-B5E0-1600BFFEC5CF}" type="datetimeFigureOut">
              <a:rPr lang="en-GB" smtClean="0"/>
              <a:t>12/11/2010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E90-D9BE-496E-8E8D-6650FBA9C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43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38B-39F9-45D3-B5E0-1600BFFEC5CF}" type="datetimeFigureOut">
              <a:rPr lang="en-GB" smtClean="0"/>
              <a:t>12/11/2010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E90-D9BE-496E-8E8D-6650FBA9C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26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38B-39F9-45D3-B5E0-1600BFFEC5CF}" type="datetimeFigureOut">
              <a:rPr lang="en-GB" smtClean="0"/>
              <a:t>12/11/2010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E90-D9BE-496E-8E8D-6650FBA9C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27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38B-39F9-45D3-B5E0-1600BFFEC5CF}" type="datetimeFigureOut">
              <a:rPr lang="en-GB" smtClean="0"/>
              <a:t>12/11/2010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E90-D9BE-496E-8E8D-6650FBA9C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39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38B-39F9-45D3-B5E0-1600BFFEC5CF}" type="datetimeFigureOut">
              <a:rPr lang="en-GB" smtClean="0"/>
              <a:t>12/11/2010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E90-D9BE-496E-8E8D-6650FBA9C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64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38B-39F9-45D3-B5E0-1600BFFEC5CF}" type="datetimeFigureOut">
              <a:rPr lang="en-GB" smtClean="0"/>
              <a:t>12/11/2010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E90-D9BE-496E-8E8D-6650FBA9C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16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38B-39F9-45D3-B5E0-1600BFFEC5CF}" type="datetimeFigureOut">
              <a:rPr lang="en-GB" smtClean="0"/>
              <a:t>12/11/2010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E90-D9BE-496E-8E8D-6650FBA9C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5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8138B-39F9-45D3-B5E0-1600BFFEC5CF}" type="datetimeFigureOut">
              <a:rPr lang="en-GB" smtClean="0"/>
              <a:t>12/11/2010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92E90-D9BE-496E-8E8D-6650FBA9C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844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46375"/>
            <a:ext cx="5909896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01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19400"/>
            <a:ext cx="259689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310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62275"/>
            <a:ext cx="4632081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6" y="2162175"/>
            <a:ext cx="2804746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300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3657600" cy="2800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720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113766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370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25599"/>
            <a:ext cx="3429000" cy="340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310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71600"/>
            <a:ext cx="3200400" cy="324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01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00200"/>
            <a:ext cx="2743200" cy="303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300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31282"/>
            <a:ext cx="3271836" cy="109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720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799" y="2209800"/>
            <a:ext cx="399905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370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81200"/>
            <a:ext cx="2634812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31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09800"/>
            <a:ext cx="3324386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300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3505200" cy="241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01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19200"/>
            <a:ext cx="3886200" cy="427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300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734690" cy="168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720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799" y="1981200"/>
            <a:ext cx="2530549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370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143000"/>
            <a:ext cx="2190750" cy="405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085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73119"/>
            <a:ext cx="2290762" cy="17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310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16176"/>
            <a:ext cx="2638425" cy="1492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05128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28800"/>
            <a:ext cx="3276600" cy="297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4919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3342523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09699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62200"/>
            <a:ext cx="4769251" cy="169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300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57400"/>
            <a:ext cx="328549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7202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3876675" cy="238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7202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19200"/>
            <a:ext cx="3505200" cy="388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3704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871912" cy="34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7202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14600"/>
            <a:ext cx="3676745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3704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01900"/>
            <a:ext cx="354044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3108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9" y="2667000"/>
            <a:ext cx="433387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013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667000"/>
            <a:ext cx="6934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3002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5464138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5940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05000"/>
            <a:ext cx="5866534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1117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5895040" cy="289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11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798443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971800"/>
            <a:ext cx="2209800" cy="91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938632" y="4730590"/>
            <a:ext cx="2948189" cy="723899"/>
            <a:chOff x="2133600" y="4572000"/>
            <a:chExt cx="1800225" cy="381000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4572000"/>
              <a:ext cx="714375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600" y="4572000"/>
              <a:ext cx="657225" cy="295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175" y="4652962"/>
              <a:ext cx="219075" cy="219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5435600" y="4711425"/>
            <a:ext cx="2425700" cy="695323"/>
            <a:chOff x="5422900" y="4759166"/>
            <a:chExt cx="1501775" cy="333374"/>
          </a:xfrm>
        </p:grpSpPr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5862" y="4835366"/>
              <a:ext cx="219075" cy="219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2900" y="4797265"/>
              <a:ext cx="714375" cy="295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400" y="4759166"/>
              <a:ext cx="295275" cy="295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823704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1385888"/>
            <a:ext cx="3819525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7102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2200"/>
            <a:ext cx="6675042" cy="166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7102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7177322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4995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653335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3814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4687584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4995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67000"/>
            <a:ext cx="6566401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3814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2824163"/>
            <a:ext cx="681037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7102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2914650"/>
            <a:ext cx="67246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4995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2181225"/>
            <a:ext cx="851535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3814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2224088"/>
            <a:ext cx="821055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71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8" y="2913062"/>
            <a:ext cx="660823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3108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5962688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4995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763522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381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66800" y="1524000"/>
            <a:ext cx="6934200" cy="3162300"/>
            <a:chOff x="1371600" y="1295400"/>
            <a:chExt cx="5981700" cy="196215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1295400"/>
              <a:ext cx="5981700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6962" y="2057400"/>
              <a:ext cx="3990975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0362" y="2914650"/>
              <a:ext cx="2924175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401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237392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30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136450" y="2209800"/>
            <a:ext cx="5410650" cy="1836025"/>
            <a:chOff x="3136450" y="2209800"/>
            <a:chExt cx="5410650" cy="1836025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3012" y="3429000"/>
              <a:ext cx="1179224" cy="616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6450" y="2209800"/>
              <a:ext cx="2373923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5041900" y="3352800"/>
              <a:ext cx="350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/>
                <a:t>is the solution </a:t>
              </a:r>
              <a:endParaRPr lang="en-GB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04720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733800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L.H.S = 2(8) - 5 = 16 – 5 = 11</a:t>
            </a:r>
          </a:p>
          <a:p>
            <a:endParaRPr lang="en-GB" sz="3200" dirty="0"/>
          </a:p>
          <a:p>
            <a:r>
              <a:rPr lang="en-GB" sz="3200" dirty="0" smtClean="0"/>
              <a:t>R.H.S = 11</a:t>
            </a:r>
          </a:p>
          <a:p>
            <a:endParaRPr lang="en-GB" sz="3200" dirty="0"/>
          </a:p>
          <a:p>
            <a:r>
              <a:rPr lang="en-GB" sz="3200" dirty="0" smtClean="0"/>
              <a:t>HERE  , L.H.S = R.H.S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18086" y="1059575"/>
            <a:ext cx="5410650" cy="1836025"/>
            <a:chOff x="3136450" y="2209800"/>
            <a:chExt cx="5410650" cy="183602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3012" y="3429000"/>
              <a:ext cx="1179224" cy="616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6450" y="2209800"/>
              <a:ext cx="2373923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041900" y="3352800"/>
              <a:ext cx="350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/>
                <a:t>is the solution </a:t>
              </a:r>
              <a:endParaRPr lang="en-GB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82370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</Words>
  <Application>Microsoft Office PowerPoint</Application>
  <PresentationFormat>On-screen Show (4:3)</PresentationFormat>
  <Paragraphs>7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RIZNARGISHANISHA</dc:creator>
  <cp:lastModifiedBy>RIZNARGISHANISHA</cp:lastModifiedBy>
  <cp:revision>7</cp:revision>
  <dcterms:created xsi:type="dcterms:W3CDTF">2010-10-24T07:13:00Z</dcterms:created>
  <dcterms:modified xsi:type="dcterms:W3CDTF">2010-11-12T08:43:18Z</dcterms:modified>
</cp:coreProperties>
</file>