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wmf"/><Relationship Id="rId7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1.wmf"/><Relationship Id="rId7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44.wmf"/><Relationship Id="rId2" Type="http://schemas.openxmlformats.org/officeDocument/2006/relationships/image" Target="../media/image25.wmf"/><Relationship Id="rId1" Type="http://schemas.openxmlformats.org/officeDocument/2006/relationships/image" Target="../media/image42.wmf"/><Relationship Id="rId6" Type="http://schemas.openxmlformats.org/officeDocument/2006/relationships/image" Target="../media/image43.wmf"/><Relationship Id="rId5" Type="http://schemas.openxmlformats.org/officeDocument/2006/relationships/image" Target="../media/image26.wmf"/><Relationship Id="rId4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4.wmf"/><Relationship Id="rId7" Type="http://schemas.openxmlformats.org/officeDocument/2006/relationships/image" Target="../media/image2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30.wmf"/><Relationship Id="rId11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35.wmf"/><Relationship Id="rId4" Type="http://schemas.openxmlformats.org/officeDocument/2006/relationships/image" Target="../media/image50.wmf"/><Relationship Id="rId9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1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5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1.bin"/><Relationship Id="rId24" Type="http://schemas.openxmlformats.org/officeDocument/2006/relationships/oleObject" Target="../embeddings/oleObject49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36.wmf"/><Relationship Id="rId28" Type="http://schemas.openxmlformats.org/officeDocument/2006/relationships/image" Target="../media/image38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3.wmf"/><Relationship Id="rId22" Type="http://schemas.openxmlformats.org/officeDocument/2006/relationships/oleObject" Target="../embeddings/oleObject48.bin"/><Relationship Id="rId27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2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71.bin"/><Relationship Id="rId24" Type="http://schemas.openxmlformats.org/officeDocument/2006/relationships/oleObject" Target="../embeddings/oleObject78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52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30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8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28600" y="25908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Find the intervals in which the function 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828800" y="3657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is  i) increasing       ii) decreasing 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715000" y="2616200"/>
          <a:ext cx="2133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990600" imgH="228600" progId="Equation.3">
                  <p:embed/>
                </p:oleObj>
              </mc:Choice>
              <mc:Fallback>
                <p:oleObj name="Equation" r:id="rId3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16200"/>
                        <a:ext cx="21336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5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438400"/>
            <a:ext cx="9058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066800" y="1092200"/>
            <a:ext cx="7467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/>
              <a:t>EVERY LINEAR FUNCTION </a:t>
            </a:r>
          </a:p>
          <a:p>
            <a:pPr eaLnBrk="1" hangingPunct="1"/>
            <a:endParaRPr lang="en-GB" sz="4000"/>
          </a:p>
          <a:p>
            <a:pPr eaLnBrk="1" hangingPunct="1"/>
            <a:r>
              <a:rPr lang="en-GB" sz="4000"/>
              <a:t>REPRESENTS A STRAIGHT</a:t>
            </a:r>
          </a:p>
          <a:p>
            <a:pPr eaLnBrk="1" hangingPunct="1"/>
            <a:endParaRPr lang="en-GB" sz="4000"/>
          </a:p>
          <a:p>
            <a:pPr eaLnBrk="1" hangingPunct="1"/>
            <a:r>
              <a:rPr lang="en-GB" sz="4000"/>
              <a:t>LINE IN THE CARTESIAN </a:t>
            </a:r>
          </a:p>
          <a:p>
            <a:pPr eaLnBrk="1" hangingPunct="1"/>
            <a:endParaRPr lang="en-GB" sz="4000"/>
          </a:p>
          <a:p>
            <a:pPr eaLnBrk="1" hangingPunct="1"/>
            <a:r>
              <a:rPr lang="en-GB" sz="4000"/>
              <a:t>PLANE</a:t>
            </a:r>
          </a:p>
        </p:txBody>
      </p:sp>
    </p:spTree>
    <p:extLst>
      <p:ext uri="{BB962C8B-B14F-4D97-AF65-F5344CB8AC3E}">
        <p14:creationId xmlns:p14="http://schemas.microsoft.com/office/powerpoint/2010/main" val="9498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5299" name="Object 2"/>
          <p:cNvGraphicFramePr>
            <a:graphicFrameLocks noChangeAspect="1"/>
          </p:cNvGraphicFramePr>
          <p:nvPr/>
        </p:nvGraphicFramePr>
        <p:xfrm>
          <a:off x="2743200" y="533400"/>
          <a:ext cx="2819400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838200" imgH="1587500" progId="Equation.3">
                  <p:embed/>
                </p:oleObj>
              </mc:Choice>
              <mc:Fallback>
                <p:oleObj name="Equation" r:id="rId3" imgW="838200" imgH="158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2819400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2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698500" y="1447800"/>
            <a:ext cx="7759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/>
              <a:t>EVERY QUADRATIC FUNCTION </a:t>
            </a:r>
          </a:p>
          <a:p>
            <a:pPr eaLnBrk="1" hangingPunct="1"/>
            <a:endParaRPr lang="en-GB" sz="4000"/>
          </a:p>
          <a:p>
            <a:pPr eaLnBrk="1" hangingPunct="1"/>
            <a:r>
              <a:rPr lang="en-GB" sz="4000"/>
              <a:t>REPRESENTS A PARABOLA</a:t>
            </a:r>
          </a:p>
          <a:p>
            <a:pPr eaLnBrk="1" hangingPunct="1"/>
            <a:endParaRPr lang="en-GB" sz="4000"/>
          </a:p>
          <a:p>
            <a:pPr eaLnBrk="1" hangingPunct="1"/>
            <a:r>
              <a:rPr lang="en-GB" sz="4000"/>
              <a:t>(UPWARD OR DOWNWARD)</a:t>
            </a:r>
          </a:p>
          <a:p>
            <a:pPr eaLnBrk="1" hangingPunct="1"/>
            <a:endParaRPr lang="en-GB" sz="4000"/>
          </a:p>
          <a:p>
            <a:pPr eaLnBrk="1" hangingPunct="1"/>
            <a:r>
              <a:rPr lang="en-GB" sz="4000"/>
              <a:t>IN THE CARTESIAN PLANE</a:t>
            </a:r>
          </a:p>
        </p:txBody>
      </p:sp>
    </p:spTree>
    <p:extLst>
      <p:ext uri="{BB962C8B-B14F-4D97-AF65-F5344CB8AC3E}">
        <p14:creationId xmlns:p14="http://schemas.microsoft.com/office/powerpoint/2010/main" val="2408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7347" name="Object 2"/>
          <p:cNvGraphicFramePr>
            <a:graphicFrameLocks noChangeAspect="1"/>
          </p:cNvGraphicFramePr>
          <p:nvPr/>
        </p:nvGraphicFramePr>
        <p:xfrm>
          <a:off x="2743200" y="1066800"/>
          <a:ext cx="3048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193800" imgH="1663700" progId="Equation.3">
                  <p:embed/>
                </p:oleObj>
              </mc:Choice>
              <mc:Fallback>
                <p:oleObj name="Equation" r:id="rId3" imgW="1193800" imgH="166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066800"/>
                        <a:ext cx="3048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7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066800" y="1981200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THE GRAPH OF A DERIVATIVE FUNCTION OF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A LINEAR FUNCTION WILL BE A STRAIGHT 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LINE PARALLEL TO X-AXIS.</a:t>
            </a:r>
          </a:p>
        </p:txBody>
      </p:sp>
    </p:spTree>
    <p:extLst>
      <p:ext uri="{BB962C8B-B14F-4D97-AF65-F5344CB8AC3E}">
        <p14:creationId xmlns:p14="http://schemas.microsoft.com/office/powerpoint/2010/main" val="142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9395" name="Object 2"/>
          <p:cNvGraphicFramePr>
            <a:graphicFrameLocks noChangeAspect="1"/>
          </p:cNvGraphicFramePr>
          <p:nvPr/>
        </p:nvGraphicFramePr>
        <p:xfrm>
          <a:off x="2971800" y="381000"/>
          <a:ext cx="2387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838200" imgH="698500" progId="Equation.3">
                  <p:embed/>
                </p:oleObj>
              </mc:Choice>
              <mc:Fallback>
                <p:oleObj name="Equation" r:id="rId3" imgW="838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"/>
                        <a:ext cx="2387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59397" name="Group 15"/>
          <p:cNvGrpSpPr>
            <a:grpSpLocks/>
          </p:cNvGrpSpPr>
          <p:nvPr/>
        </p:nvGrpSpPr>
        <p:grpSpPr bwMode="auto">
          <a:xfrm>
            <a:off x="998538" y="2779713"/>
            <a:ext cx="7319962" cy="3890962"/>
            <a:chOff x="998537" y="2779713"/>
            <a:chExt cx="7319963" cy="3890962"/>
          </a:xfrm>
        </p:grpSpPr>
        <p:cxnSp>
          <p:nvCxnSpPr>
            <p:cNvPr id="59398" name="Straight Arrow Connector 4"/>
            <p:cNvCxnSpPr>
              <a:cxnSpLocks noChangeShapeType="1"/>
            </p:cNvCxnSpPr>
            <p:nvPr/>
          </p:nvCxnSpPr>
          <p:spPr bwMode="auto">
            <a:xfrm>
              <a:off x="1447800" y="5181600"/>
              <a:ext cx="6400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399" name="Straight Arrow Connector 6"/>
            <p:cNvCxnSpPr>
              <a:cxnSpLocks noChangeShapeType="1"/>
            </p:cNvCxnSpPr>
            <p:nvPr/>
          </p:nvCxnSpPr>
          <p:spPr bwMode="auto">
            <a:xfrm>
              <a:off x="4267200" y="2819400"/>
              <a:ext cx="0" cy="3429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00" name="Straight Arrow Connector 8"/>
            <p:cNvCxnSpPr>
              <a:cxnSpLocks noChangeShapeType="1"/>
            </p:cNvCxnSpPr>
            <p:nvPr/>
          </p:nvCxnSpPr>
          <p:spPr bwMode="auto">
            <a:xfrm>
              <a:off x="2438400" y="4191000"/>
              <a:ext cx="3810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59401" name="Object 10"/>
            <p:cNvGraphicFramePr>
              <a:graphicFrameLocks noChangeAspect="1"/>
            </p:cNvGraphicFramePr>
            <p:nvPr/>
          </p:nvGraphicFramePr>
          <p:xfrm>
            <a:off x="4025900" y="4191000"/>
            <a:ext cx="241300" cy="382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5" imgW="114102" imgH="177492" progId="Equation.3">
                    <p:embed/>
                  </p:oleObj>
                </mc:Choice>
                <mc:Fallback>
                  <p:oleObj name="Equation" r:id="rId5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900" y="4191000"/>
                          <a:ext cx="241300" cy="3820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2" name="Object 11"/>
            <p:cNvGraphicFramePr>
              <a:graphicFrameLocks noChangeAspect="1"/>
            </p:cNvGraphicFramePr>
            <p:nvPr/>
          </p:nvGraphicFramePr>
          <p:xfrm>
            <a:off x="3690938" y="2779713"/>
            <a:ext cx="8445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7" imgW="380835" imgH="203112" progId="Equation.3">
                    <p:embed/>
                  </p:oleObj>
                </mc:Choice>
                <mc:Fallback>
                  <p:oleObj name="Equation" r:id="rId7" imgW="38083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0938" y="2779713"/>
                          <a:ext cx="844550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3" name="Object 12"/>
            <p:cNvGraphicFramePr>
              <a:graphicFrameLocks noChangeAspect="1"/>
            </p:cNvGraphicFramePr>
            <p:nvPr/>
          </p:nvGraphicFramePr>
          <p:xfrm>
            <a:off x="998537" y="5143500"/>
            <a:ext cx="4492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Equation" r:id="rId9" imgW="203024" imgH="164957" progId="Equation.3">
                    <p:embed/>
                  </p:oleObj>
                </mc:Choice>
                <mc:Fallback>
                  <p:oleObj name="Equation" r:id="rId9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537" y="5143500"/>
                          <a:ext cx="449263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4" name="Object 13"/>
            <p:cNvGraphicFramePr>
              <a:graphicFrameLocks noChangeAspect="1"/>
            </p:cNvGraphicFramePr>
            <p:nvPr/>
          </p:nvGraphicFramePr>
          <p:xfrm>
            <a:off x="7924800" y="5005387"/>
            <a:ext cx="3937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11" imgW="177492" imgH="164814" progId="Equation.3">
                    <p:embed/>
                  </p:oleObj>
                </mc:Choice>
                <mc:Fallback>
                  <p:oleObj name="Equation" r:id="rId11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5005387"/>
                          <a:ext cx="3937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5" name="Object 14"/>
            <p:cNvGraphicFramePr>
              <a:graphicFrameLocks noChangeAspect="1"/>
            </p:cNvGraphicFramePr>
            <p:nvPr/>
          </p:nvGraphicFramePr>
          <p:xfrm>
            <a:off x="3921125" y="6235700"/>
            <a:ext cx="10953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13" imgW="494870" imgH="203024" progId="Equation.3">
                    <p:embed/>
                  </p:oleObj>
                </mc:Choice>
                <mc:Fallback>
                  <p:oleObj name="Equation" r:id="rId13" imgW="494870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125" y="6235700"/>
                          <a:ext cx="1095375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205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066800" y="1981200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THE GRAPH OF A DERIVATIVE FUNCTION OF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A QUADRATIC FUNCTION WILL BE A STRAIGHT 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LINE (OBLIQUE).</a:t>
            </a:r>
          </a:p>
        </p:txBody>
      </p:sp>
    </p:spTree>
    <p:extLst>
      <p:ext uri="{BB962C8B-B14F-4D97-AF65-F5344CB8AC3E}">
        <p14:creationId xmlns:p14="http://schemas.microsoft.com/office/powerpoint/2010/main" val="2947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43" name="Object 2"/>
          <p:cNvGraphicFramePr>
            <a:graphicFrameLocks noChangeAspect="1"/>
          </p:cNvGraphicFramePr>
          <p:nvPr/>
        </p:nvGraphicFramePr>
        <p:xfrm>
          <a:off x="2819400" y="2209800"/>
          <a:ext cx="3048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1143000" imgH="711200" progId="Equation.3">
                  <p:embed/>
                </p:oleObj>
              </mc:Choice>
              <mc:Fallback>
                <p:oleObj name="Equation" r:id="rId3" imgW="1143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48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62467" name="Group 16"/>
          <p:cNvGrpSpPr>
            <a:grpSpLocks/>
          </p:cNvGrpSpPr>
          <p:nvPr/>
        </p:nvGrpSpPr>
        <p:grpSpPr bwMode="auto">
          <a:xfrm>
            <a:off x="998538" y="2779713"/>
            <a:ext cx="7319962" cy="3890962"/>
            <a:chOff x="998537" y="2779713"/>
            <a:chExt cx="7319963" cy="3890962"/>
          </a:xfrm>
        </p:grpSpPr>
        <p:cxnSp>
          <p:nvCxnSpPr>
            <p:cNvPr id="62469" name="Straight Arrow Connector 2"/>
            <p:cNvCxnSpPr>
              <a:cxnSpLocks noChangeShapeType="1"/>
            </p:cNvCxnSpPr>
            <p:nvPr/>
          </p:nvCxnSpPr>
          <p:spPr bwMode="auto">
            <a:xfrm>
              <a:off x="1447800" y="4724400"/>
              <a:ext cx="6400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470" name="Straight Arrow Connector 3"/>
            <p:cNvCxnSpPr>
              <a:cxnSpLocks noChangeShapeType="1"/>
            </p:cNvCxnSpPr>
            <p:nvPr/>
          </p:nvCxnSpPr>
          <p:spPr bwMode="auto">
            <a:xfrm>
              <a:off x="4267200" y="2819400"/>
              <a:ext cx="0" cy="3429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2471" name="Object 5"/>
            <p:cNvGraphicFramePr>
              <a:graphicFrameLocks noChangeAspect="1"/>
            </p:cNvGraphicFramePr>
            <p:nvPr/>
          </p:nvGraphicFramePr>
          <p:xfrm>
            <a:off x="4973638" y="4737100"/>
            <a:ext cx="1873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3" imgW="88707" imgH="164742" progId="Equation.3">
                    <p:embed/>
                  </p:oleObj>
                </mc:Choice>
                <mc:Fallback>
                  <p:oleObj name="Equation" r:id="rId3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3638" y="4737100"/>
                          <a:ext cx="1873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2" name="Object 6"/>
            <p:cNvGraphicFramePr>
              <a:graphicFrameLocks noChangeAspect="1"/>
            </p:cNvGraphicFramePr>
            <p:nvPr/>
          </p:nvGraphicFramePr>
          <p:xfrm>
            <a:off x="3690938" y="2779713"/>
            <a:ext cx="8445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5" imgW="380835" imgH="203112" progId="Equation.3">
                    <p:embed/>
                  </p:oleObj>
                </mc:Choice>
                <mc:Fallback>
                  <p:oleObj name="Equation" r:id="rId5" imgW="38083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0938" y="2779713"/>
                          <a:ext cx="844550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3" name="Object 7"/>
            <p:cNvGraphicFramePr>
              <a:graphicFrameLocks noChangeAspect="1"/>
            </p:cNvGraphicFramePr>
            <p:nvPr/>
          </p:nvGraphicFramePr>
          <p:xfrm>
            <a:off x="998537" y="4648200"/>
            <a:ext cx="4492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7" imgW="203024" imgH="164957" progId="Equation.3">
                    <p:embed/>
                  </p:oleObj>
                </mc:Choice>
                <mc:Fallback>
                  <p:oleObj name="Equation" r:id="rId7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537" y="4648200"/>
                          <a:ext cx="449263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4" name="Object 8"/>
            <p:cNvGraphicFramePr>
              <a:graphicFrameLocks noChangeAspect="1"/>
            </p:cNvGraphicFramePr>
            <p:nvPr/>
          </p:nvGraphicFramePr>
          <p:xfrm>
            <a:off x="7924800" y="4572000"/>
            <a:ext cx="3937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9" imgW="177492" imgH="164814" progId="Equation.3">
                    <p:embed/>
                  </p:oleObj>
                </mc:Choice>
                <mc:Fallback>
                  <p:oleObj name="Equation" r:id="rId9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4572000"/>
                          <a:ext cx="3937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5" name="Object 9"/>
            <p:cNvGraphicFramePr>
              <a:graphicFrameLocks noChangeAspect="1"/>
            </p:cNvGraphicFramePr>
            <p:nvPr/>
          </p:nvGraphicFramePr>
          <p:xfrm>
            <a:off x="3921125" y="6235700"/>
            <a:ext cx="10953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11" imgW="494870" imgH="203024" progId="Equation.3">
                    <p:embed/>
                  </p:oleObj>
                </mc:Choice>
                <mc:Fallback>
                  <p:oleObj name="Equation" r:id="rId11" imgW="494870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125" y="6235700"/>
                          <a:ext cx="1095375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476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3962400" y="2819400"/>
              <a:ext cx="2209800" cy="3505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2477" name="Object 13"/>
            <p:cNvGraphicFramePr>
              <a:graphicFrameLocks noChangeAspect="1"/>
            </p:cNvGraphicFramePr>
            <p:nvPr/>
          </p:nvGraphicFramePr>
          <p:xfrm>
            <a:off x="3721100" y="5651500"/>
            <a:ext cx="482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13" imgW="228501" imgH="165028" progId="Equation.3">
                    <p:embed/>
                  </p:oleObj>
                </mc:Choice>
                <mc:Fallback>
                  <p:oleObj name="Equation" r:id="rId13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100" y="5651500"/>
                          <a:ext cx="482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8" name="Object 15"/>
            <p:cNvGraphicFramePr>
              <a:graphicFrameLocks noChangeAspect="1"/>
            </p:cNvGraphicFramePr>
            <p:nvPr/>
          </p:nvGraphicFramePr>
          <p:xfrm>
            <a:off x="5867400" y="3276600"/>
            <a:ext cx="18097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15" imgW="901309" imgH="228501" progId="Equation.3">
                    <p:embed/>
                  </p:oleObj>
                </mc:Choice>
                <mc:Fallback>
                  <p:oleObj name="Equation" r:id="rId15" imgW="90130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3276600"/>
                          <a:ext cx="180975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468" name="Object 17"/>
          <p:cNvGraphicFramePr>
            <a:graphicFrameLocks noChangeAspect="1"/>
          </p:cNvGraphicFramePr>
          <p:nvPr/>
        </p:nvGraphicFramePr>
        <p:xfrm>
          <a:off x="3009900" y="609600"/>
          <a:ext cx="25146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7" imgW="1143000" imgH="711200" progId="Equation.3">
                  <p:embed/>
                </p:oleObj>
              </mc:Choice>
              <mc:Fallback>
                <p:oleObj name="Equation" r:id="rId17" imgW="1143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609600"/>
                        <a:ext cx="25146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5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1524000" y="2133600"/>
          <a:ext cx="66643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955800" imgH="711200" progId="Equation.3">
                  <p:embed/>
                </p:oleObj>
              </mc:Choice>
              <mc:Fallback>
                <p:oleObj name="Equation" r:id="rId3" imgW="195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66643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4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1066800" y="1981200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THE GRAPH OF A DERIVATIVE FUNCTION OF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A CUBIC FUNCTION WILL BE A PARABOLA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(UPWARD OR DOWNWARD)</a:t>
            </a:r>
          </a:p>
        </p:txBody>
      </p:sp>
    </p:spTree>
    <p:extLst>
      <p:ext uri="{BB962C8B-B14F-4D97-AF65-F5344CB8AC3E}">
        <p14:creationId xmlns:p14="http://schemas.microsoft.com/office/powerpoint/2010/main" val="18692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752600" y="1676400"/>
          <a:ext cx="50927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1600200" imgH="889000" progId="Equation.3">
                  <p:embed/>
                </p:oleObj>
              </mc:Choice>
              <mc:Fallback>
                <p:oleObj name="Equation" r:id="rId3" imgW="1600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0927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38" name="Straight Connector 18"/>
          <p:cNvCxnSpPr>
            <a:cxnSpLocks noChangeShapeType="1"/>
          </p:cNvCxnSpPr>
          <p:nvPr/>
        </p:nvCxnSpPr>
        <p:spPr bwMode="auto">
          <a:xfrm>
            <a:off x="3733800" y="48006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554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65541" name="Group 30"/>
          <p:cNvGrpSpPr>
            <a:grpSpLocks/>
          </p:cNvGrpSpPr>
          <p:nvPr/>
        </p:nvGrpSpPr>
        <p:grpSpPr bwMode="auto">
          <a:xfrm>
            <a:off x="609600" y="317500"/>
            <a:ext cx="7866063" cy="5943600"/>
            <a:chOff x="1074737" y="317500"/>
            <a:chExt cx="7866063" cy="5943600"/>
          </a:xfrm>
        </p:grpSpPr>
        <p:cxnSp>
          <p:nvCxnSpPr>
            <p:cNvPr id="65542" name="Straight Arrow Connector 2"/>
            <p:cNvCxnSpPr>
              <a:cxnSpLocks noChangeShapeType="1"/>
            </p:cNvCxnSpPr>
            <p:nvPr/>
          </p:nvCxnSpPr>
          <p:spPr bwMode="auto">
            <a:xfrm>
              <a:off x="1524000" y="3657600"/>
              <a:ext cx="7391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43" name="Straight Arrow Connector 3"/>
            <p:cNvCxnSpPr>
              <a:cxnSpLocks noChangeShapeType="1"/>
            </p:cNvCxnSpPr>
            <p:nvPr/>
          </p:nvCxnSpPr>
          <p:spPr bwMode="auto">
            <a:xfrm>
              <a:off x="3733800" y="533400"/>
              <a:ext cx="0" cy="533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5544" name="Object 5"/>
            <p:cNvGraphicFramePr>
              <a:graphicFrameLocks noChangeAspect="1"/>
            </p:cNvGraphicFramePr>
            <p:nvPr/>
          </p:nvGraphicFramePr>
          <p:xfrm>
            <a:off x="3182937" y="5827713"/>
            <a:ext cx="1103313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3" imgW="494870" imgH="203024" progId="Equation.3">
                    <p:embed/>
                  </p:oleObj>
                </mc:Choice>
                <mc:Fallback>
                  <p:oleObj name="Equation" r:id="rId3" imgW="494870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2937" y="5827713"/>
                          <a:ext cx="1103313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5" name="Object 6"/>
            <p:cNvGraphicFramePr>
              <a:graphicFrameLocks noChangeAspect="1"/>
            </p:cNvGraphicFramePr>
            <p:nvPr/>
          </p:nvGraphicFramePr>
          <p:xfrm>
            <a:off x="1074737" y="3683000"/>
            <a:ext cx="4492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5" imgW="203024" imgH="164957" progId="Equation.3">
                    <p:embed/>
                  </p:oleObj>
                </mc:Choice>
                <mc:Fallback>
                  <p:oleObj name="Equation" r:id="rId5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737" y="3683000"/>
                          <a:ext cx="449263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7"/>
            <p:cNvGraphicFramePr>
              <a:graphicFrameLocks noChangeAspect="1"/>
            </p:cNvGraphicFramePr>
            <p:nvPr/>
          </p:nvGraphicFramePr>
          <p:xfrm>
            <a:off x="8547100" y="3670300"/>
            <a:ext cx="3937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Equation" r:id="rId7" imgW="177492" imgH="164814" progId="Equation.3">
                    <p:embed/>
                  </p:oleObj>
                </mc:Choice>
                <mc:Fallback>
                  <p:oleObj name="Equation" r:id="rId7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7100" y="3670300"/>
                          <a:ext cx="3937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8"/>
            <p:cNvGraphicFramePr>
              <a:graphicFrameLocks noChangeAspect="1"/>
            </p:cNvGraphicFramePr>
            <p:nvPr/>
          </p:nvGraphicFramePr>
          <p:xfrm>
            <a:off x="3130550" y="317500"/>
            <a:ext cx="842962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9" imgW="380835" imgH="203112" progId="Equation.3">
                    <p:embed/>
                  </p:oleObj>
                </mc:Choice>
                <mc:Fallback>
                  <p:oleObj name="Equation" r:id="rId9" imgW="38083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550" y="317500"/>
                          <a:ext cx="842962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3"/>
            <p:cNvGraphicFramePr>
              <a:graphicFrameLocks noChangeAspect="1"/>
            </p:cNvGraphicFramePr>
            <p:nvPr/>
          </p:nvGraphicFramePr>
          <p:xfrm>
            <a:off x="6019800" y="3733800"/>
            <a:ext cx="26828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Equation" r:id="rId11" imgW="126780" imgH="164814" progId="Equation.3">
                    <p:embed/>
                  </p:oleObj>
                </mc:Choice>
                <mc:Fallback>
                  <p:oleObj name="Equation" r:id="rId11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733800"/>
                          <a:ext cx="26828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9" name="Object 14"/>
            <p:cNvGraphicFramePr>
              <a:graphicFrameLocks noChangeAspect="1"/>
            </p:cNvGraphicFramePr>
            <p:nvPr/>
          </p:nvGraphicFramePr>
          <p:xfrm>
            <a:off x="3200400" y="4572000"/>
            <a:ext cx="4286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Equation" r:id="rId13" imgW="203024" imgH="164957" progId="Equation.3">
                    <p:embed/>
                  </p:oleObj>
                </mc:Choice>
                <mc:Fallback>
                  <p:oleObj name="Equation" r:id="rId13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4572000"/>
                          <a:ext cx="4286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0" name="Object 16"/>
            <p:cNvGraphicFramePr>
              <a:graphicFrameLocks noChangeAspect="1"/>
            </p:cNvGraphicFramePr>
            <p:nvPr/>
          </p:nvGraphicFramePr>
          <p:xfrm>
            <a:off x="7467600" y="3733800"/>
            <a:ext cx="24130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15" imgW="114102" imgH="177492" progId="Equation.3">
                    <p:embed/>
                  </p:oleObj>
                </mc:Choice>
                <mc:Fallback>
                  <p:oleObj name="Equation" r:id="rId15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3733800"/>
                          <a:ext cx="241300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1" name="Object 20"/>
            <p:cNvGraphicFramePr>
              <a:graphicFrameLocks noChangeAspect="1"/>
            </p:cNvGraphicFramePr>
            <p:nvPr/>
          </p:nvGraphicFramePr>
          <p:xfrm>
            <a:off x="3581400" y="47244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17" imgW="114102" imgH="114102" progId="Equation.3">
                    <p:embed/>
                  </p:oleObj>
                </mc:Choice>
                <mc:Fallback>
                  <p:oleObj name="Equation" r:id="rId17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472440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2" name="Object 21"/>
            <p:cNvGraphicFramePr>
              <a:graphicFrameLocks noChangeAspect="1"/>
            </p:cNvGraphicFramePr>
            <p:nvPr/>
          </p:nvGraphicFramePr>
          <p:xfrm>
            <a:off x="6019800" y="35052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7" name="Equation" r:id="rId19" imgW="114102" imgH="114102" progId="Equation.3">
                    <p:embed/>
                  </p:oleObj>
                </mc:Choice>
                <mc:Fallback>
                  <p:oleObj name="Equation" r:id="rId19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50520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3" name="Object 22"/>
            <p:cNvGraphicFramePr>
              <a:graphicFrameLocks noChangeAspect="1"/>
            </p:cNvGraphicFramePr>
            <p:nvPr/>
          </p:nvGraphicFramePr>
          <p:xfrm>
            <a:off x="7239000" y="35052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quation" r:id="rId20" imgW="114102" imgH="114102" progId="Equation.3">
                    <p:embed/>
                  </p:oleObj>
                </mc:Choice>
                <mc:Fallback>
                  <p:oleObj name="Equation" r:id="rId20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50520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4" name="Object 23"/>
            <p:cNvGraphicFramePr>
              <a:graphicFrameLocks noChangeAspect="1"/>
            </p:cNvGraphicFramePr>
            <p:nvPr/>
          </p:nvGraphicFramePr>
          <p:xfrm>
            <a:off x="4724400" y="35052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21" imgW="114102" imgH="114102" progId="Equation.3">
                    <p:embed/>
                  </p:oleObj>
                </mc:Choice>
                <mc:Fallback>
                  <p:oleObj name="Equation" r:id="rId21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50520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5" name="Object 24"/>
            <p:cNvGraphicFramePr>
              <a:graphicFrameLocks noChangeAspect="1"/>
            </p:cNvGraphicFramePr>
            <p:nvPr/>
          </p:nvGraphicFramePr>
          <p:xfrm>
            <a:off x="4765675" y="3733800"/>
            <a:ext cx="1873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quation" r:id="rId22" imgW="88707" imgH="164742" progId="Equation.3">
                    <p:embed/>
                  </p:oleObj>
                </mc:Choice>
                <mc:Fallback>
                  <p:oleObj name="Equation" r:id="rId22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5675" y="3733800"/>
                          <a:ext cx="1873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6" name="Freeform 17"/>
            <p:cNvSpPr>
              <a:spLocks/>
            </p:cNvSpPr>
            <p:nvPr/>
          </p:nvSpPr>
          <p:spPr bwMode="auto">
            <a:xfrm rot="-5400000">
              <a:off x="4832351" y="1644650"/>
              <a:ext cx="2451100" cy="3886200"/>
            </a:xfrm>
            <a:custGeom>
              <a:avLst/>
              <a:gdLst>
                <a:gd name="T0" fmla="*/ 2147483647 w 2240"/>
                <a:gd name="T1" fmla="*/ 0 h 1875"/>
                <a:gd name="T2" fmla="*/ 2147483647 w 2240"/>
                <a:gd name="T3" fmla="*/ 2147483647 h 1875"/>
                <a:gd name="T4" fmla="*/ 2147483647 w 2240"/>
                <a:gd name="T5" fmla="*/ 2147483647 h 18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0" h="1875">
                  <a:moveTo>
                    <a:pt x="2120" y="0"/>
                  </a:moveTo>
                  <a:cubicBezTo>
                    <a:pt x="1060" y="361"/>
                    <a:pt x="0" y="722"/>
                    <a:pt x="20" y="1035"/>
                  </a:cubicBezTo>
                  <a:cubicBezTo>
                    <a:pt x="40" y="1348"/>
                    <a:pt x="1140" y="1611"/>
                    <a:pt x="2240" y="187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65557" name="Object 26"/>
            <p:cNvGraphicFramePr>
              <a:graphicFrameLocks noChangeAspect="1"/>
            </p:cNvGraphicFramePr>
            <p:nvPr/>
          </p:nvGraphicFramePr>
          <p:xfrm>
            <a:off x="6057900" y="46609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name="Equation" r:id="rId24" imgW="114102" imgH="114102" progId="Equation.3">
                    <p:embed/>
                  </p:oleObj>
                </mc:Choice>
                <mc:Fallback>
                  <p:oleObj name="Equation" r:id="rId24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7900" y="466090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8" name="Object 28"/>
            <p:cNvGraphicFramePr>
              <a:graphicFrameLocks noChangeAspect="1"/>
            </p:cNvGraphicFramePr>
            <p:nvPr/>
          </p:nvGraphicFramePr>
          <p:xfrm>
            <a:off x="5715000" y="4813300"/>
            <a:ext cx="950844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Equation" r:id="rId25" imgW="393359" imgH="215713" progId="Equation.3">
                    <p:embed/>
                  </p:oleObj>
                </mc:Choice>
                <mc:Fallback>
                  <p:oleObj name="Equation" r:id="rId25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4813300"/>
                          <a:ext cx="950844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9" name="Object 29"/>
            <p:cNvGraphicFramePr>
              <a:graphicFrameLocks noChangeAspect="1"/>
            </p:cNvGraphicFramePr>
            <p:nvPr/>
          </p:nvGraphicFramePr>
          <p:xfrm>
            <a:off x="6400800" y="1752600"/>
            <a:ext cx="2415366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27" imgW="1168400" imgH="241300" progId="Equation.3">
                    <p:embed/>
                  </p:oleObj>
                </mc:Choice>
                <mc:Fallback>
                  <p:oleObj name="Equation" r:id="rId27" imgW="1168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752600"/>
                          <a:ext cx="2415366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084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Find the intervals in which the function 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943600" y="406400"/>
          <a:ext cx="2057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06400"/>
                        <a:ext cx="20574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is  i) increasing       ii) decreasing </a:t>
            </a: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362200" y="1676400"/>
          <a:ext cx="3327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2032000" imgH="711200" progId="Equation.3">
                  <p:embed/>
                </p:oleObj>
              </mc:Choice>
              <mc:Fallback>
                <p:oleObj name="Equation" r:id="rId5" imgW="2032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6400"/>
                        <a:ext cx="33274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6" name="Group 15"/>
          <p:cNvGrpSpPr>
            <a:grpSpLocks/>
          </p:cNvGrpSpPr>
          <p:nvPr/>
        </p:nvGrpSpPr>
        <p:grpSpPr bwMode="auto">
          <a:xfrm>
            <a:off x="1587500" y="3124200"/>
            <a:ext cx="5765800" cy="990600"/>
            <a:chOff x="533400" y="1143000"/>
            <a:chExt cx="8077200" cy="1669440"/>
          </a:xfrm>
        </p:grpSpPr>
        <p:cxnSp>
          <p:nvCxnSpPr>
            <p:cNvPr id="66567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33400" y="1828800"/>
              <a:ext cx="80772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568" name="Straight Connector 4"/>
            <p:cNvCxnSpPr>
              <a:cxnSpLocks noChangeShapeType="1"/>
            </p:cNvCxnSpPr>
            <p:nvPr/>
          </p:nvCxnSpPr>
          <p:spPr bwMode="auto">
            <a:xfrm>
              <a:off x="4343400" y="1828800"/>
              <a:ext cx="0" cy="342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6569" name="Object 6"/>
            <p:cNvGraphicFramePr>
              <a:graphicFrameLocks noChangeAspect="1"/>
            </p:cNvGraphicFramePr>
            <p:nvPr/>
          </p:nvGraphicFramePr>
          <p:xfrm>
            <a:off x="4129087" y="2133600"/>
            <a:ext cx="519113" cy="678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7" imgW="126780" imgH="164814" progId="Equation.3">
                    <p:embed/>
                  </p:oleObj>
                </mc:Choice>
                <mc:Fallback>
                  <p:oleObj name="Equation" r:id="rId7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9087" y="2133600"/>
                          <a:ext cx="519113" cy="678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0" name="Object 8"/>
            <p:cNvGraphicFramePr>
              <a:graphicFrameLocks noChangeAspect="1"/>
            </p:cNvGraphicFramePr>
            <p:nvPr/>
          </p:nvGraphicFramePr>
          <p:xfrm>
            <a:off x="1676400" y="11430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Equation" r:id="rId9" imgW="609600" imgH="228600" progId="Equation.3">
                    <p:embed/>
                  </p:oleObj>
                </mc:Choice>
                <mc:Fallback>
                  <p:oleObj name="Equation" r:id="rId9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1430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1" name="Object 9"/>
            <p:cNvGraphicFramePr>
              <a:graphicFrameLocks noChangeAspect="1"/>
            </p:cNvGraphicFramePr>
            <p:nvPr/>
          </p:nvGraphicFramePr>
          <p:xfrm>
            <a:off x="5424488" y="1143000"/>
            <a:ext cx="1392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Equation" r:id="rId11" imgW="596900" imgH="228600" progId="Equation.3">
                    <p:embed/>
                  </p:oleObj>
                </mc:Choice>
                <mc:Fallback>
                  <p:oleObj name="Equation" r:id="rId11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1143000"/>
                          <a:ext cx="1392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6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6"/>
          <p:cNvGrpSpPr>
            <a:grpSpLocks/>
          </p:cNvGrpSpPr>
          <p:nvPr/>
        </p:nvGrpSpPr>
        <p:grpSpPr bwMode="auto">
          <a:xfrm>
            <a:off x="838200" y="1371600"/>
            <a:ext cx="7319963" cy="3890963"/>
            <a:chOff x="998537" y="2779713"/>
            <a:chExt cx="7319963" cy="3890962"/>
          </a:xfrm>
        </p:grpSpPr>
        <p:cxnSp>
          <p:nvCxnSpPr>
            <p:cNvPr id="67587" name="Straight Arrow Connector 2"/>
            <p:cNvCxnSpPr>
              <a:cxnSpLocks noChangeShapeType="1"/>
            </p:cNvCxnSpPr>
            <p:nvPr/>
          </p:nvCxnSpPr>
          <p:spPr bwMode="auto">
            <a:xfrm>
              <a:off x="1447800" y="4724400"/>
              <a:ext cx="6400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588" name="Straight Arrow Connector 3"/>
            <p:cNvCxnSpPr>
              <a:cxnSpLocks noChangeShapeType="1"/>
            </p:cNvCxnSpPr>
            <p:nvPr/>
          </p:nvCxnSpPr>
          <p:spPr bwMode="auto">
            <a:xfrm>
              <a:off x="4267200" y="2819400"/>
              <a:ext cx="0" cy="3429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7589" name="Object 5"/>
            <p:cNvGraphicFramePr>
              <a:graphicFrameLocks noChangeAspect="1"/>
            </p:cNvGraphicFramePr>
            <p:nvPr/>
          </p:nvGraphicFramePr>
          <p:xfrm>
            <a:off x="4933951" y="4737101"/>
            <a:ext cx="26828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3" imgW="126780" imgH="164814" progId="Equation.3">
                    <p:embed/>
                  </p:oleObj>
                </mc:Choice>
                <mc:Fallback>
                  <p:oleObj name="Equation" r:id="rId3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51" y="4737101"/>
                          <a:ext cx="26828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0" name="Object 6"/>
            <p:cNvGraphicFramePr>
              <a:graphicFrameLocks noChangeAspect="1"/>
            </p:cNvGraphicFramePr>
            <p:nvPr/>
          </p:nvGraphicFramePr>
          <p:xfrm>
            <a:off x="3690938" y="2779713"/>
            <a:ext cx="8445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5" imgW="380835" imgH="203112" progId="Equation.3">
                    <p:embed/>
                  </p:oleObj>
                </mc:Choice>
                <mc:Fallback>
                  <p:oleObj name="Equation" r:id="rId5" imgW="38083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0938" y="2779713"/>
                          <a:ext cx="844550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1" name="Object 7"/>
            <p:cNvGraphicFramePr>
              <a:graphicFrameLocks noChangeAspect="1"/>
            </p:cNvGraphicFramePr>
            <p:nvPr/>
          </p:nvGraphicFramePr>
          <p:xfrm>
            <a:off x="998537" y="4648200"/>
            <a:ext cx="4492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7" imgW="203024" imgH="164957" progId="Equation.3">
                    <p:embed/>
                  </p:oleObj>
                </mc:Choice>
                <mc:Fallback>
                  <p:oleObj name="Equation" r:id="rId7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537" y="4648200"/>
                          <a:ext cx="449263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2" name="Object 8"/>
            <p:cNvGraphicFramePr>
              <a:graphicFrameLocks noChangeAspect="1"/>
            </p:cNvGraphicFramePr>
            <p:nvPr/>
          </p:nvGraphicFramePr>
          <p:xfrm>
            <a:off x="7924800" y="4572000"/>
            <a:ext cx="3937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9" imgW="177492" imgH="164814" progId="Equation.3">
                    <p:embed/>
                  </p:oleObj>
                </mc:Choice>
                <mc:Fallback>
                  <p:oleObj name="Equation" r:id="rId9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4572000"/>
                          <a:ext cx="3937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3" name="Object 9"/>
            <p:cNvGraphicFramePr>
              <a:graphicFrameLocks noChangeAspect="1"/>
            </p:cNvGraphicFramePr>
            <p:nvPr/>
          </p:nvGraphicFramePr>
          <p:xfrm>
            <a:off x="3921125" y="6235700"/>
            <a:ext cx="10953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1" imgW="494870" imgH="203024" progId="Equation.3">
                    <p:embed/>
                  </p:oleObj>
                </mc:Choice>
                <mc:Fallback>
                  <p:oleObj name="Equation" r:id="rId11" imgW="494870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125" y="6235700"/>
                          <a:ext cx="1095375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594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3962400" y="2971800"/>
              <a:ext cx="2209800" cy="3505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7595" name="Object 13"/>
            <p:cNvGraphicFramePr>
              <a:graphicFrameLocks noChangeAspect="1"/>
            </p:cNvGraphicFramePr>
            <p:nvPr/>
          </p:nvGraphicFramePr>
          <p:xfrm>
            <a:off x="3721100" y="5651500"/>
            <a:ext cx="482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Equation" r:id="rId13" imgW="228501" imgH="165028" progId="Equation.3">
                    <p:embed/>
                  </p:oleObj>
                </mc:Choice>
                <mc:Fallback>
                  <p:oleObj name="Equation" r:id="rId13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100" y="5651500"/>
                          <a:ext cx="482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6" name="Object 15"/>
            <p:cNvGraphicFramePr>
              <a:graphicFrameLocks noChangeAspect="1"/>
            </p:cNvGraphicFramePr>
            <p:nvPr/>
          </p:nvGraphicFramePr>
          <p:xfrm>
            <a:off x="5880101" y="3276601"/>
            <a:ext cx="17843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Equation" r:id="rId15" imgW="889000" imgH="228600" progId="Equation.3">
                    <p:embed/>
                  </p:oleObj>
                </mc:Choice>
                <mc:Fallback>
                  <p:oleObj name="Equation" r:id="rId15" imgW="889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1" y="3276601"/>
                          <a:ext cx="178435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149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266700" y="3048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Find the intervals in which the function </a:t>
            </a:r>
          </a:p>
        </p:txBody>
      </p:sp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342900" y="9144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is  i) increasing       ii) decreasing </a:t>
            </a:r>
          </a:p>
        </p:txBody>
      </p:sp>
      <p:graphicFrame>
        <p:nvGraphicFramePr>
          <p:cNvPr id="68612" name="Object 6"/>
          <p:cNvGraphicFramePr>
            <a:graphicFrameLocks noChangeAspect="1"/>
          </p:cNvGraphicFramePr>
          <p:nvPr/>
        </p:nvGraphicFramePr>
        <p:xfrm>
          <a:off x="5600700" y="304800"/>
          <a:ext cx="3124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1727200" imgH="228600" progId="Equation.3">
                  <p:embed/>
                </p:oleObj>
              </mc:Choice>
              <mc:Fallback>
                <p:oleObj name="Equation" r:id="rId3" imgW="17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04800"/>
                        <a:ext cx="31242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16"/>
          <p:cNvGraphicFramePr>
            <a:graphicFrameLocks noChangeAspect="1"/>
          </p:cNvGraphicFramePr>
          <p:nvPr/>
        </p:nvGraphicFramePr>
        <p:xfrm>
          <a:off x="1981200" y="1627188"/>
          <a:ext cx="45720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2260600" imgH="1193800" progId="Equation.3">
                  <p:embed/>
                </p:oleObj>
              </mc:Choice>
              <mc:Fallback>
                <p:oleObj name="Equation" r:id="rId5" imgW="22606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27188"/>
                        <a:ext cx="45720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8615" name="Object 18"/>
          <p:cNvGraphicFramePr>
            <a:graphicFrameLocks noChangeAspect="1"/>
          </p:cNvGraphicFramePr>
          <p:nvPr/>
        </p:nvGraphicFramePr>
        <p:xfrm>
          <a:off x="2705100" y="4800600"/>
          <a:ext cx="2971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7" imgW="1320800" imgH="228600" progId="Equation.3">
                  <p:embed/>
                </p:oleObj>
              </mc:Choice>
              <mc:Fallback>
                <p:oleObj name="Equation" r:id="rId7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800600"/>
                        <a:ext cx="29718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3"/>
          <p:cNvGraphicFramePr>
            <a:graphicFrameLocks noChangeAspect="1"/>
          </p:cNvGraphicFramePr>
          <p:nvPr/>
        </p:nvGraphicFramePr>
        <p:xfrm>
          <a:off x="1752600" y="2133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228501" imgH="165028" progId="Equation.3">
                  <p:embed/>
                </p:oleObj>
              </mc:Choice>
              <mc:Fallback>
                <p:oleObj name="Equation" r:id="rId3" imgW="22850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482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14"/>
          <p:cNvGraphicFramePr>
            <a:graphicFrameLocks noChangeAspect="1"/>
          </p:cNvGraphicFramePr>
          <p:nvPr/>
        </p:nvGraphicFramePr>
        <p:xfrm>
          <a:off x="3276600" y="5676900"/>
          <a:ext cx="6429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304404" imgH="177569" progId="Equation.3">
                  <p:embed/>
                </p:oleObj>
              </mc:Choice>
              <mc:Fallback>
                <p:oleObj name="Equation" r:id="rId5" imgW="304404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76900"/>
                        <a:ext cx="6429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16"/>
          <p:cNvGraphicFramePr>
            <a:graphicFrameLocks noChangeAspect="1"/>
          </p:cNvGraphicFramePr>
          <p:nvPr/>
        </p:nvGraphicFramePr>
        <p:xfrm>
          <a:off x="6280150" y="1981200"/>
          <a:ext cx="2413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7" imgW="114102" imgH="177492" progId="Equation.3">
                  <p:embed/>
                </p:oleObj>
              </mc:Choice>
              <mc:Fallback>
                <p:oleObj name="Equation" r:id="rId7" imgW="11410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981200"/>
                        <a:ext cx="2413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9638" name="Object 23"/>
          <p:cNvGraphicFramePr>
            <a:graphicFrameLocks noChangeAspect="1"/>
          </p:cNvGraphicFramePr>
          <p:nvPr/>
        </p:nvGraphicFramePr>
        <p:xfrm>
          <a:off x="4483100" y="2133600"/>
          <a:ext cx="296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133600"/>
                        <a:ext cx="296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9" name="Group 26"/>
          <p:cNvGrpSpPr>
            <a:grpSpLocks/>
          </p:cNvGrpSpPr>
          <p:nvPr/>
        </p:nvGrpSpPr>
        <p:grpSpPr bwMode="auto">
          <a:xfrm>
            <a:off x="833438" y="127000"/>
            <a:ext cx="7813675" cy="6527800"/>
            <a:chOff x="834231" y="127000"/>
            <a:chExt cx="7812882" cy="6527800"/>
          </a:xfrm>
        </p:grpSpPr>
        <p:graphicFrame>
          <p:nvGraphicFramePr>
            <p:cNvPr id="69640" name="Object 29"/>
            <p:cNvGraphicFramePr>
              <a:graphicFrameLocks noChangeAspect="1"/>
            </p:cNvGraphicFramePr>
            <p:nvPr/>
          </p:nvGraphicFramePr>
          <p:xfrm>
            <a:off x="5654675" y="381000"/>
            <a:ext cx="299243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Equation" r:id="rId11" imgW="1447800" imgH="241300" progId="Equation.3">
                    <p:embed/>
                  </p:oleObj>
                </mc:Choice>
                <mc:Fallback>
                  <p:oleObj name="Equation" r:id="rId11" imgW="1447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675" y="381000"/>
                          <a:ext cx="299243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41" name="Group 25"/>
            <p:cNvGrpSpPr>
              <a:grpSpLocks/>
            </p:cNvGrpSpPr>
            <p:nvPr/>
          </p:nvGrpSpPr>
          <p:grpSpPr bwMode="auto">
            <a:xfrm>
              <a:off x="834231" y="127000"/>
              <a:ext cx="7812882" cy="6527800"/>
              <a:chOff x="834231" y="127000"/>
              <a:chExt cx="7812882" cy="6527800"/>
            </a:xfrm>
          </p:grpSpPr>
          <p:cxnSp>
            <p:nvCxnSpPr>
              <p:cNvPr id="69642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1058863" y="1981200"/>
                <a:ext cx="73914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43" name="Straight Arrow Connector 3"/>
              <p:cNvCxnSpPr>
                <a:cxnSpLocks noChangeShapeType="1"/>
              </p:cNvCxnSpPr>
              <p:nvPr/>
            </p:nvCxnSpPr>
            <p:spPr bwMode="auto">
              <a:xfrm>
                <a:off x="4114800" y="152400"/>
                <a:ext cx="0" cy="64770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69644" name="Object 5"/>
              <p:cNvGraphicFramePr>
                <a:graphicFrameLocks noChangeAspect="1"/>
              </p:cNvGraphicFramePr>
              <p:nvPr/>
            </p:nvGraphicFramePr>
            <p:xfrm>
              <a:off x="2895600" y="6221413"/>
              <a:ext cx="110331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0" name="Equation" r:id="rId13" imgW="494870" imgH="203024" progId="Equation.3">
                      <p:embed/>
                    </p:oleObj>
                  </mc:Choice>
                  <mc:Fallback>
                    <p:oleObj name="Equation" r:id="rId13" imgW="494870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5600" y="6221413"/>
                            <a:ext cx="110331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5" name="Object 6"/>
              <p:cNvGraphicFramePr>
                <a:graphicFrameLocks noChangeAspect="1"/>
              </p:cNvGraphicFramePr>
              <p:nvPr/>
            </p:nvGraphicFramePr>
            <p:xfrm>
              <a:off x="834231" y="1981200"/>
              <a:ext cx="449263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1" name="Equation" r:id="rId15" imgW="203024" imgH="164957" progId="Equation.3">
                      <p:embed/>
                    </p:oleObj>
                  </mc:Choice>
                  <mc:Fallback>
                    <p:oleObj name="Equation" r:id="rId15" imgW="203024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4231" y="1981200"/>
                            <a:ext cx="449263" cy="352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6" name="Object 7"/>
              <p:cNvGraphicFramePr>
                <a:graphicFrameLocks noChangeAspect="1"/>
              </p:cNvGraphicFramePr>
              <p:nvPr/>
            </p:nvGraphicFramePr>
            <p:xfrm>
              <a:off x="8253413" y="2057400"/>
              <a:ext cx="3937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2" name="Equation" r:id="rId17" imgW="177492" imgH="164814" progId="Equation.3">
                      <p:embed/>
                    </p:oleObj>
                  </mc:Choice>
                  <mc:Fallback>
                    <p:oleObj name="Equation" r:id="rId17" imgW="177492" imgH="16481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53413" y="2057400"/>
                            <a:ext cx="393700" cy="352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7" name="Object 8"/>
              <p:cNvGraphicFramePr>
                <a:graphicFrameLocks noChangeAspect="1"/>
              </p:cNvGraphicFramePr>
              <p:nvPr/>
            </p:nvGraphicFramePr>
            <p:xfrm>
              <a:off x="3124200" y="127000"/>
              <a:ext cx="842962" cy="433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3" name="Equation" r:id="rId19" imgW="380835" imgH="203112" progId="Equation.3">
                      <p:embed/>
                    </p:oleObj>
                  </mc:Choice>
                  <mc:Fallback>
                    <p:oleObj name="Equation" r:id="rId19" imgW="380835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4200" y="127000"/>
                            <a:ext cx="842962" cy="4333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8" name="Object 20"/>
              <p:cNvGraphicFramePr>
                <a:graphicFrameLocks noChangeAspect="1"/>
              </p:cNvGraphicFramePr>
              <p:nvPr/>
            </p:nvGraphicFramePr>
            <p:xfrm>
              <a:off x="3962399" y="5715001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4" name="Equation" r:id="rId21" imgW="114102" imgH="114102" progId="Equation.3">
                      <p:embed/>
                    </p:oleObj>
                  </mc:Choice>
                  <mc:Fallback>
                    <p:oleObj name="Equation" r:id="rId21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399" y="5715001"/>
                            <a:ext cx="3048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9" name="Object 21"/>
              <p:cNvGraphicFramePr>
                <a:graphicFrameLocks noChangeAspect="1"/>
              </p:cNvGraphicFramePr>
              <p:nvPr/>
            </p:nvGraphicFramePr>
            <p:xfrm>
              <a:off x="4419600" y="5715001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5" name="Equation" r:id="rId23" imgW="114102" imgH="114102" progId="Equation.3">
                      <p:embed/>
                    </p:oleObj>
                  </mc:Choice>
                  <mc:Fallback>
                    <p:oleObj name="Equation" r:id="rId23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5715001"/>
                            <a:ext cx="3048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50" name="Object 22"/>
              <p:cNvGraphicFramePr>
                <a:graphicFrameLocks noChangeAspect="1"/>
              </p:cNvGraphicFramePr>
              <p:nvPr/>
            </p:nvGraphicFramePr>
            <p:xfrm>
              <a:off x="2133599" y="1828800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6" name="Equation" r:id="rId24" imgW="114102" imgH="114102" progId="Equation.3">
                      <p:embed/>
                    </p:oleObj>
                  </mc:Choice>
                  <mc:Fallback>
                    <p:oleObj name="Equation" r:id="rId24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599" y="1828800"/>
                            <a:ext cx="3048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51" name="Object 23"/>
              <p:cNvGraphicFramePr>
                <a:graphicFrameLocks noChangeAspect="1"/>
              </p:cNvGraphicFramePr>
              <p:nvPr/>
            </p:nvGraphicFramePr>
            <p:xfrm>
              <a:off x="6096000" y="1828800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7" name="Equation" r:id="rId25" imgW="114102" imgH="114102" progId="Equation.3">
                      <p:embed/>
                    </p:oleObj>
                  </mc:Choice>
                  <mc:Fallback>
                    <p:oleObj name="Equation" r:id="rId25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0" y="1828800"/>
                            <a:ext cx="3048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52" name="Freeform 17"/>
              <p:cNvSpPr>
                <a:spLocks/>
              </p:cNvSpPr>
              <p:nvPr/>
            </p:nvSpPr>
            <p:spPr bwMode="auto">
              <a:xfrm rot="-5400000">
                <a:off x="1485902" y="723898"/>
                <a:ext cx="5486399" cy="4800601"/>
              </a:xfrm>
              <a:custGeom>
                <a:avLst/>
                <a:gdLst>
                  <a:gd name="T0" fmla="*/ 2147483647 w 2240"/>
                  <a:gd name="T1" fmla="*/ 0 h 1875"/>
                  <a:gd name="T2" fmla="*/ 2147483647 w 2240"/>
                  <a:gd name="T3" fmla="*/ 2147483647 h 1875"/>
                  <a:gd name="T4" fmla="*/ 2147483647 w 2240"/>
                  <a:gd name="T5" fmla="*/ 2147483647 h 18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0" h="1875">
                    <a:moveTo>
                      <a:pt x="2120" y="0"/>
                    </a:moveTo>
                    <a:cubicBezTo>
                      <a:pt x="1060" y="361"/>
                      <a:pt x="0" y="722"/>
                      <a:pt x="20" y="1035"/>
                    </a:cubicBezTo>
                    <a:cubicBezTo>
                      <a:pt x="40" y="1348"/>
                      <a:pt x="1140" y="1611"/>
                      <a:pt x="2240" y="187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69653" name="Object 26"/>
              <p:cNvGraphicFramePr>
                <a:graphicFrameLocks noChangeAspect="1"/>
              </p:cNvGraphicFramePr>
              <p:nvPr/>
            </p:nvGraphicFramePr>
            <p:xfrm>
              <a:off x="4495800" y="1828800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8" name="Equation" r:id="rId26" imgW="114102" imgH="114102" progId="Equation.3">
                      <p:embed/>
                    </p:oleObj>
                  </mc:Choice>
                  <mc:Fallback>
                    <p:oleObj name="Equation" r:id="rId26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1828800"/>
                            <a:ext cx="3048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54" name="Object 24"/>
              <p:cNvGraphicFramePr>
                <a:graphicFrameLocks noChangeAspect="1"/>
              </p:cNvGraphicFramePr>
              <p:nvPr/>
            </p:nvGraphicFramePr>
            <p:xfrm>
              <a:off x="4572000" y="5892800"/>
              <a:ext cx="762000" cy="5757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9" name="Equation" r:id="rId27" imgW="583947" imgH="431613" progId="Equation.3">
                      <p:embed/>
                    </p:oleObj>
                  </mc:Choice>
                  <mc:Fallback>
                    <p:oleObj name="Equation" r:id="rId27" imgW="583947" imgH="4316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0" y="5892800"/>
                            <a:ext cx="762000" cy="5757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648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2057400" y="1066800"/>
          <a:ext cx="461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968500" imgH="393700" progId="Equation.3">
                  <p:embed/>
                </p:oleObj>
              </mc:Choice>
              <mc:Fallback>
                <p:oleObj name="Equation" r:id="rId3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6800"/>
                        <a:ext cx="4616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46085" name="Group 9"/>
          <p:cNvGrpSpPr>
            <a:grpSpLocks/>
          </p:cNvGrpSpPr>
          <p:nvPr/>
        </p:nvGrpSpPr>
        <p:grpSpPr bwMode="auto">
          <a:xfrm>
            <a:off x="609600" y="3733800"/>
            <a:ext cx="7848600" cy="1920875"/>
            <a:chOff x="609600" y="3733800"/>
            <a:chExt cx="7848600" cy="1920875"/>
          </a:xfrm>
        </p:grpSpPr>
        <p:cxnSp>
          <p:nvCxnSpPr>
            <p:cNvPr id="46086" name="Straight Arrow Connector 4"/>
            <p:cNvCxnSpPr>
              <a:cxnSpLocks noChangeShapeType="1"/>
            </p:cNvCxnSpPr>
            <p:nvPr/>
          </p:nvCxnSpPr>
          <p:spPr bwMode="auto">
            <a:xfrm>
              <a:off x="609600" y="3733800"/>
              <a:ext cx="7848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7" name="Straight Connector 6"/>
            <p:cNvCxnSpPr>
              <a:cxnSpLocks noChangeShapeType="1"/>
            </p:cNvCxnSpPr>
            <p:nvPr/>
          </p:nvCxnSpPr>
          <p:spPr bwMode="auto">
            <a:xfrm>
              <a:off x="4191000" y="37338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46088" name="Object 8"/>
            <p:cNvGraphicFramePr>
              <a:graphicFrameLocks noChangeAspect="1"/>
            </p:cNvGraphicFramePr>
            <p:nvPr/>
          </p:nvGraphicFramePr>
          <p:xfrm>
            <a:off x="3962400" y="4330700"/>
            <a:ext cx="457200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330700"/>
                          <a:ext cx="457200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48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7"/>
          <p:cNvGrpSpPr>
            <a:grpSpLocks/>
          </p:cNvGrpSpPr>
          <p:nvPr/>
        </p:nvGrpSpPr>
        <p:grpSpPr bwMode="auto">
          <a:xfrm>
            <a:off x="635000" y="2489200"/>
            <a:ext cx="7848600" cy="2606675"/>
            <a:chOff x="635000" y="1828800"/>
            <a:chExt cx="7848600" cy="2606675"/>
          </a:xfrm>
        </p:grpSpPr>
        <p:grpSp>
          <p:nvGrpSpPr>
            <p:cNvPr id="47107" name="Group 1"/>
            <p:cNvGrpSpPr>
              <a:grpSpLocks/>
            </p:cNvGrpSpPr>
            <p:nvPr/>
          </p:nvGrpSpPr>
          <p:grpSpPr bwMode="auto">
            <a:xfrm>
              <a:off x="635000" y="2514600"/>
              <a:ext cx="7848600" cy="1920875"/>
              <a:chOff x="609600" y="3733800"/>
              <a:chExt cx="7848600" cy="1920875"/>
            </a:xfrm>
          </p:grpSpPr>
          <p:cxnSp>
            <p:nvCxnSpPr>
              <p:cNvPr id="47110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609600" y="3733800"/>
                <a:ext cx="78486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111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4191000" y="3733800"/>
                <a:ext cx="0" cy="533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7112" name="Object 4"/>
              <p:cNvGraphicFramePr>
                <a:graphicFrameLocks noChangeAspect="1"/>
              </p:cNvGraphicFramePr>
              <p:nvPr/>
            </p:nvGraphicFramePr>
            <p:xfrm>
              <a:off x="3962400" y="4330700"/>
              <a:ext cx="457200" cy="1323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6" name="Equation" r:id="rId3" imgW="152334" imgH="393529" progId="Equation.3">
                      <p:embed/>
                    </p:oleObj>
                  </mc:Choice>
                  <mc:Fallback>
                    <p:oleObj name="Equation" r:id="rId3" imgW="152334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4330700"/>
                            <a:ext cx="457200" cy="1323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7108" name="Object 5"/>
            <p:cNvGraphicFramePr>
              <a:graphicFrameLocks noChangeAspect="1"/>
            </p:cNvGraphicFramePr>
            <p:nvPr/>
          </p:nvGraphicFramePr>
          <p:xfrm>
            <a:off x="5562600" y="1828800"/>
            <a:ext cx="13922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Equation" r:id="rId5" imgW="596900" imgH="228600" progId="Equation.3">
                    <p:embed/>
                  </p:oleObj>
                </mc:Choice>
                <mc:Fallback>
                  <p:oleObj name="Equation" r:id="rId5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1828800"/>
                          <a:ext cx="13922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9" name="Object 6"/>
            <p:cNvGraphicFramePr>
              <a:graphicFrameLocks noChangeAspect="1"/>
            </p:cNvGraphicFramePr>
            <p:nvPr/>
          </p:nvGraphicFramePr>
          <p:xfrm>
            <a:off x="1676400" y="18288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Equation" r:id="rId7" imgW="609600" imgH="228600" progId="Equation.3">
                    <p:embed/>
                  </p:oleObj>
                </mc:Choice>
                <mc:Fallback>
                  <p:oleObj name="Equation" r:id="rId7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8288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9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7"/>
          <p:cNvGrpSpPr>
            <a:grpSpLocks/>
          </p:cNvGrpSpPr>
          <p:nvPr/>
        </p:nvGrpSpPr>
        <p:grpSpPr bwMode="auto">
          <a:xfrm>
            <a:off x="635000" y="762000"/>
            <a:ext cx="7848600" cy="2606675"/>
            <a:chOff x="635000" y="1828800"/>
            <a:chExt cx="7848600" cy="2606675"/>
          </a:xfrm>
        </p:grpSpPr>
        <p:grpSp>
          <p:nvGrpSpPr>
            <p:cNvPr id="48138" name="Group 1"/>
            <p:cNvGrpSpPr>
              <a:grpSpLocks/>
            </p:cNvGrpSpPr>
            <p:nvPr/>
          </p:nvGrpSpPr>
          <p:grpSpPr bwMode="auto">
            <a:xfrm>
              <a:off x="635000" y="2514600"/>
              <a:ext cx="7848600" cy="1920875"/>
              <a:chOff x="609600" y="3733800"/>
              <a:chExt cx="7848600" cy="1920875"/>
            </a:xfrm>
          </p:grpSpPr>
          <p:cxnSp>
            <p:nvCxnSpPr>
              <p:cNvPr id="48141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609600" y="3733800"/>
                <a:ext cx="78486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142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4191000" y="3733800"/>
                <a:ext cx="0" cy="533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8143" name="Object 4"/>
              <p:cNvGraphicFramePr>
                <a:graphicFrameLocks noChangeAspect="1"/>
              </p:cNvGraphicFramePr>
              <p:nvPr/>
            </p:nvGraphicFramePr>
            <p:xfrm>
              <a:off x="3962400" y="4330700"/>
              <a:ext cx="457200" cy="1323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0" name="Equation" r:id="rId3" imgW="152334" imgH="393529" progId="Equation.3">
                      <p:embed/>
                    </p:oleObj>
                  </mc:Choice>
                  <mc:Fallback>
                    <p:oleObj name="Equation" r:id="rId3" imgW="152334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4330700"/>
                            <a:ext cx="457200" cy="1323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8139" name="Object 5"/>
            <p:cNvGraphicFramePr>
              <a:graphicFrameLocks noChangeAspect="1"/>
            </p:cNvGraphicFramePr>
            <p:nvPr/>
          </p:nvGraphicFramePr>
          <p:xfrm>
            <a:off x="5562600" y="1828800"/>
            <a:ext cx="13922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5" imgW="596900" imgH="228600" progId="Equation.3">
                    <p:embed/>
                  </p:oleObj>
                </mc:Choice>
                <mc:Fallback>
                  <p:oleObj name="Equation" r:id="rId5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1828800"/>
                          <a:ext cx="13922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0" name="Object 6"/>
            <p:cNvGraphicFramePr>
              <a:graphicFrameLocks noChangeAspect="1"/>
            </p:cNvGraphicFramePr>
            <p:nvPr/>
          </p:nvGraphicFramePr>
          <p:xfrm>
            <a:off x="1676400" y="18288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Equation" r:id="rId7" imgW="609600" imgH="228600" progId="Equation.3">
                    <p:embed/>
                  </p:oleObj>
                </mc:Choice>
                <mc:Fallback>
                  <p:oleObj name="Equation" r:id="rId7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8288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31" name="TextBox 14"/>
          <p:cNvSpPr txBox="1">
            <a:spLocks noChangeArrowheads="1"/>
          </p:cNvSpPr>
          <p:nvPr/>
        </p:nvSpPr>
        <p:spPr bwMode="auto">
          <a:xfrm>
            <a:off x="685800" y="35766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increasing , when </a:t>
            </a:r>
          </a:p>
        </p:txBody>
      </p:sp>
      <p:sp>
        <p:nvSpPr>
          <p:cNvPr id="48132" name="TextBox 10"/>
          <p:cNvSpPr txBox="1">
            <a:spLocks noChangeArrowheads="1"/>
          </p:cNvSpPr>
          <p:nvPr/>
        </p:nvSpPr>
        <p:spPr bwMode="auto">
          <a:xfrm>
            <a:off x="3505200" y="4495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or</a:t>
            </a:r>
          </a:p>
        </p:txBody>
      </p:sp>
      <p:sp>
        <p:nvSpPr>
          <p:cNvPr id="48133" name="TextBox 12"/>
          <p:cNvSpPr txBox="1">
            <a:spLocks noChangeArrowheads="1"/>
          </p:cNvSpPr>
          <p:nvPr/>
        </p:nvSpPr>
        <p:spPr bwMode="auto">
          <a:xfrm>
            <a:off x="685800" y="51006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increasing in the interval </a:t>
            </a: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8135" name="Object 17"/>
          <p:cNvGraphicFramePr>
            <a:graphicFrameLocks noChangeAspect="1"/>
          </p:cNvGraphicFramePr>
          <p:nvPr/>
        </p:nvGraphicFramePr>
        <p:xfrm>
          <a:off x="4114800" y="3430588"/>
          <a:ext cx="736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380835" imgH="393529" progId="Equation.3">
                  <p:embed/>
                </p:oleObj>
              </mc:Choice>
              <mc:Fallback>
                <p:oleObj name="Equation" r:id="rId9" imgW="38083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30588"/>
                        <a:ext cx="7366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8137" name="Object 19"/>
          <p:cNvGraphicFramePr>
            <a:graphicFrameLocks noChangeAspect="1"/>
          </p:cNvGraphicFramePr>
          <p:nvPr/>
        </p:nvGraphicFramePr>
        <p:xfrm>
          <a:off x="5029200" y="5008563"/>
          <a:ext cx="7874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1" imgW="469696" imgH="431613" progId="Equation.3">
                  <p:embed/>
                </p:oleObj>
              </mc:Choice>
              <mc:Fallback>
                <p:oleObj name="Equation" r:id="rId11" imgW="46969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08563"/>
                        <a:ext cx="7874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7"/>
          <p:cNvGrpSpPr>
            <a:grpSpLocks/>
          </p:cNvGrpSpPr>
          <p:nvPr/>
        </p:nvGrpSpPr>
        <p:grpSpPr bwMode="auto">
          <a:xfrm>
            <a:off x="635000" y="762000"/>
            <a:ext cx="7848600" cy="2606675"/>
            <a:chOff x="635000" y="1828800"/>
            <a:chExt cx="7848600" cy="2606675"/>
          </a:xfrm>
        </p:grpSpPr>
        <p:grpSp>
          <p:nvGrpSpPr>
            <p:cNvPr id="49162" name="Group 1"/>
            <p:cNvGrpSpPr>
              <a:grpSpLocks/>
            </p:cNvGrpSpPr>
            <p:nvPr/>
          </p:nvGrpSpPr>
          <p:grpSpPr bwMode="auto">
            <a:xfrm>
              <a:off x="635000" y="2514600"/>
              <a:ext cx="7848600" cy="1920875"/>
              <a:chOff x="609600" y="3733800"/>
              <a:chExt cx="7848600" cy="1920875"/>
            </a:xfrm>
          </p:grpSpPr>
          <p:cxnSp>
            <p:nvCxnSpPr>
              <p:cNvPr id="49165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609600" y="3733800"/>
                <a:ext cx="78486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166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4191000" y="3733800"/>
                <a:ext cx="0" cy="533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9167" name="Object 4"/>
              <p:cNvGraphicFramePr>
                <a:graphicFrameLocks noChangeAspect="1"/>
              </p:cNvGraphicFramePr>
              <p:nvPr/>
            </p:nvGraphicFramePr>
            <p:xfrm>
              <a:off x="3962400" y="4330700"/>
              <a:ext cx="457200" cy="1323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4" name="Equation" r:id="rId3" imgW="152334" imgH="393529" progId="Equation.3">
                      <p:embed/>
                    </p:oleObj>
                  </mc:Choice>
                  <mc:Fallback>
                    <p:oleObj name="Equation" r:id="rId3" imgW="152334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4330700"/>
                            <a:ext cx="457200" cy="1323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9163" name="Object 5"/>
            <p:cNvGraphicFramePr>
              <a:graphicFrameLocks noChangeAspect="1"/>
            </p:cNvGraphicFramePr>
            <p:nvPr/>
          </p:nvGraphicFramePr>
          <p:xfrm>
            <a:off x="5562600" y="1828800"/>
            <a:ext cx="13922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Equation" r:id="rId5" imgW="596900" imgH="228600" progId="Equation.3">
                    <p:embed/>
                  </p:oleObj>
                </mc:Choice>
                <mc:Fallback>
                  <p:oleObj name="Equation" r:id="rId5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1828800"/>
                          <a:ext cx="13922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4" name="Object 6"/>
            <p:cNvGraphicFramePr>
              <a:graphicFrameLocks noChangeAspect="1"/>
            </p:cNvGraphicFramePr>
            <p:nvPr/>
          </p:nvGraphicFramePr>
          <p:xfrm>
            <a:off x="1676400" y="18288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Equation" r:id="rId7" imgW="609600" imgH="228600" progId="Equation.3">
                    <p:embed/>
                  </p:oleObj>
                </mc:Choice>
                <mc:Fallback>
                  <p:oleObj name="Equation" r:id="rId7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8288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55" name="TextBox 14"/>
          <p:cNvSpPr txBox="1">
            <a:spLocks noChangeArrowheads="1"/>
          </p:cNvSpPr>
          <p:nvPr/>
        </p:nvSpPr>
        <p:spPr bwMode="auto">
          <a:xfrm>
            <a:off x="685800" y="3576638"/>
            <a:ext cx="353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decreasing , when </a:t>
            </a:r>
          </a:p>
        </p:txBody>
      </p: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3505200" y="4495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or</a:t>
            </a:r>
          </a:p>
        </p:txBody>
      </p:sp>
      <p:sp>
        <p:nvSpPr>
          <p:cNvPr id="49157" name="TextBox 12"/>
          <p:cNvSpPr txBox="1">
            <a:spLocks noChangeArrowheads="1"/>
          </p:cNvSpPr>
          <p:nvPr/>
        </p:nvSpPr>
        <p:spPr bwMode="auto">
          <a:xfrm>
            <a:off x="685800" y="51006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decreasing in the interval </a:t>
            </a:r>
          </a:p>
        </p:txBody>
      </p:sp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9159" name="Object 17"/>
          <p:cNvGraphicFramePr>
            <a:graphicFrameLocks noChangeAspect="1"/>
          </p:cNvGraphicFramePr>
          <p:nvPr/>
        </p:nvGraphicFramePr>
        <p:xfrm>
          <a:off x="4114800" y="3430588"/>
          <a:ext cx="736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9" imgW="380835" imgH="393529" progId="Equation.3">
                  <p:embed/>
                </p:oleObj>
              </mc:Choice>
              <mc:Fallback>
                <p:oleObj name="Equation" r:id="rId9" imgW="38083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30588"/>
                        <a:ext cx="7366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9161" name="Object 19"/>
          <p:cNvGraphicFramePr>
            <a:graphicFrameLocks noChangeAspect="1"/>
          </p:cNvGraphicFramePr>
          <p:nvPr/>
        </p:nvGraphicFramePr>
        <p:xfrm>
          <a:off x="5194300" y="4970463"/>
          <a:ext cx="9572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1" imgW="571252" imgH="431613" progId="Equation.3">
                  <p:embed/>
                </p:oleObj>
              </mc:Choice>
              <mc:Fallback>
                <p:oleObj name="Equation" r:id="rId11" imgW="57125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4970463"/>
                        <a:ext cx="9572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7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RIZNARGISHANISHA\Desktop\12-INC.-SCANS\scan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609600"/>
            <a:ext cx="78454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RIZNARGISHANISHA\Desktop\12-INC.-SCANS\scan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9525"/>
            <a:ext cx="44196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5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28600" y="25908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Find the intervals in which the function 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828800" y="3657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is  i) increasing       ii) decreasing </a:t>
            </a:r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5626100" y="2590800"/>
          <a:ext cx="30194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638300" imgH="228600" progId="Equation.3">
                  <p:embed/>
                </p:oleObj>
              </mc:Choice>
              <mc:Fallback>
                <p:oleObj name="Equation" r:id="rId3" imgW="163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2590800"/>
                        <a:ext cx="30194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TextBox 9"/>
          <p:cNvSpPr txBox="1">
            <a:spLocks noChangeArrowheads="1"/>
          </p:cNvSpPr>
          <p:nvPr/>
        </p:nvSpPr>
        <p:spPr bwMode="auto">
          <a:xfrm>
            <a:off x="2921000" y="9906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600"/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9708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44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RIZNARGISHANISHA</dc:creator>
  <cp:lastModifiedBy>RIZNARGISHANISHA</cp:lastModifiedBy>
  <cp:revision>3</cp:revision>
  <dcterms:created xsi:type="dcterms:W3CDTF">2006-08-16T00:00:00Z</dcterms:created>
  <dcterms:modified xsi:type="dcterms:W3CDTF">2010-11-12T09:01:29Z</dcterms:modified>
</cp:coreProperties>
</file>