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.wmf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5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723900" y="2590800"/>
            <a:ext cx="7658100" cy="1528763"/>
            <a:chOff x="723900" y="2590800"/>
            <a:chExt cx="7658100" cy="1528763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723900" y="25908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400"/>
                <a:t>Find the intervals in which the function </a:t>
              </a:r>
            </a:p>
          </p:txBody>
        </p:sp>
        <p:graphicFrame>
          <p:nvGraphicFramePr>
            <p:cNvPr id="15365" name="Object 3"/>
            <p:cNvGraphicFramePr>
              <a:graphicFrameLocks noChangeAspect="1"/>
            </p:cNvGraphicFramePr>
            <p:nvPr/>
          </p:nvGraphicFramePr>
          <p:xfrm>
            <a:off x="6324600" y="2590800"/>
            <a:ext cx="20574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Equation" r:id="rId3" imgW="1143000" imgH="228600" progId="Equation.3">
                    <p:embed/>
                  </p:oleObj>
                </mc:Choice>
                <mc:Fallback>
                  <p:oleObj name="Equation" r:id="rId3" imgW="1143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2590800"/>
                          <a:ext cx="20574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Box 4"/>
            <p:cNvSpPr txBox="1">
              <a:spLocks noChangeArrowheads="1"/>
            </p:cNvSpPr>
            <p:nvPr/>
          </p:nvSpPr>
          <p:spPr bwMode="auto">
            <a:xfrm>
              <a:off x="1828800" y="3657600"/>
              <a:ext cx="533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400"/>
                <a:t>is  i) increasing       ii) decreasing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8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1447800" y="2438400"/>
          <a:ext cx="64341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2374900" imgH="685800" progId="Equation.3">
                  <p:embed/>
                </p:oleObj>
              </mc:Choice>
              <mc:Fallback>
                <p:oleObj name="Equation" r:id="rId3" imgW="2374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4341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5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1600200" y="2438400"/>
          <a:ext cx="62563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2641600" imgH="711200" progId="Equation.3">
                  <p:embed/>
                </p:oleObj>
              </mc:Choice>
              <mc:Fallback>
                <p:oleObj name="Equation" r:id="rId3" imgW="2641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625633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4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1"/>
          <p:cNvGrpSpPr>
            <a:grpSpLocks/>
          </p:cNvGrpSpPr>
          <p:nvPr/>
        </p:nvGrpSpPr>
        <p:grpSpPr bwMode="auto">
          <a:xfrm>
            <a:off x="457200" y="2743200"/>
            <a:ext cx="8229600" cy="2001838"/>
            <a:chOff x="457200" y="2743200"/>
            <a:chExt cx="8229600" cy="2001838"/>
          </a:xfrm>
        </p:grpSpPr>
        <p:cxnSp>
          <p:nvCxnSpPr>
            <p:cNvPr id="38915" name="Straight Arrow Connector 2"/>
            <p:cNvCxnSpPr>
              <a:cxnSpLocks noChangeShapeType="1"/>
            </p:cNvCxnSpPr>
            <p:nvPr/>
          </p:nvCxnSpPr>
          <p:spPr bwMode="auto">
            <a:xfrm>
              <a:off x="457200" y="3429000"/>
              <a:ext cx="8229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6" name="Straight Connector 4"/>
            <p:cNvCxnSpPr>
              <a:cxnSpLocks noChangeShapeType="1"/>
            </p:cNvCxnSpPr>
            <p:nvPr/>
          </p:nvCxnSpPr>
          <p:spPr bwMode="auto">
            <a:xfrm>
              <a:off x="3276600" y="34290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7" name="Straight Connector 5"/>
            <p:cNvCxnSpPr>
              <a:cxnSpLocks noChangeShapeType="1"/>
            </p:cNvCxnSpPr>
            <p:nvPr/>
          </p:nvCxnSpPr>
          <p:spPr bwMode="auto">
            <a:xfrm>
              <a:off x="6248400" y="34290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3962400" y="27432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3" imgW="609600" imgH="228600" progId="Equation.3">
                    <p:embed/>
                  </p:oleObj>
                </mc:Choice>
                <mc:Fallback>
                  <p:oleObj name="Equation" r:id="rId3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7432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90600" y="2743200"/>
            <a:ext cx="1392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5" imgW="596900" imgH="228600" progId="Equation.3">
                    <p:embed/>
                  </p:oleObj>
                </mc:Choice>
                <mc:Fallback>
                  <p:oleObj name="Equation" r:id="rId5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743200"/>
                          <a:ext cx="1392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0" name="Object 8"/>
            <p:cNvGraphicFramePr>
              <a:graphicFrameLocks noChangeAspect="1"/>
            </p:cNvGraphicFramePr>
            <p:nvPr/>
          </p:nvGraphicFramePr>
          <p:xfrm>
            <a:off x="6629400" y="2743200"/>
            <a:ext cx="13922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7" imgW="596900" imgH="228600" progId="Equation.3">
                    <p:embed/>
                  </p:oleObj>
                </mc:Choice>
                <mc:Fallback>
                  <p:oleObj name="Equation" r:id="rId7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2743200"/>
                          <a:ext cx="13922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1" name="Object 9"/>
            <p:cNvGraphicFramePr>
              <a:graphicFrameLocks noChangeAspect="1"/>
            </p:cNvGraphicFramePr>
            <p:nvPr/>
          </p:nvGraphicFramePr>
          <p:xfrm>
            <a:off x="6015038" y="4013200"/>
            <a:ext cx="465137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8" imgW="114102" imgH="177492" progId="Equation.3">
                    <p:embed/>
                  </p:oleObj>
                </mc:Choice>
                <mc:Fallback>
                  <p:oleObj name="Equation" r:id="rId8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038" y="4013200"/>
                          <a:ext cx="465137" cy="731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2" name="Object 10"/>
            <p:cNvGraphicFramePr>
              <a:graphicFrameLocks noChangeAspect="1"/>
            </p:cNvGraphicFramePr>
            <p:nvPr/>
          </p:nvGraphicFramePr>
          <p:xfrm>
            <a:off x="2743200" y="3962400"/>
            <a:ext cx="93027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Equation" r:id="rId10" imgW="228501" imgH="165028" progId="Equation.3">
                    <p:embed/>
                  </p:oleObj>
                </mc:Choice>
                <mc:Fallback>
                  <p:oleObj name="Equation" r:id="rId10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962400"/>
                          <a:ext cx="93027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960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"/>
          <p:cNvGrpSpPr>
            <a:grpSpLocks/>
          </p:cNvGrpSpPr>
          <p:nvPr/>
        </p:nvGrpSpPr>
        <p:grpSpPr bwMode="auto">
          <a:xfrm>
            <a:off x="457200" y="762000"/>
            <a:ext cx="8229600" cy="2001838"/>
            <a:chOff x="457200" y="2743200"/>
            <a:chExt cx="8229600" cy="2001838"/>
          </a:xfrm>
        </p:grpSpPr>
        <p:cxnSp>
          <p:nvCxnSpPr>
            <p:cNvPr id="39951" name="Straight Arrow Connector 2"/>
            <p:cNvCxnSpPr>
              <a:cxnSpLocks noChangeShapeType="1"/>
            </p:cNvCxnSpPr>
            <p:nvPr/>
          </p:nvCxnSpPr>
          <p:spPr bwMode="auto">
            <a:xfrm>
              <a:off x="457200" y="3429000"/>
              <a:ext cx="8229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52" name="Straight Connector 4"/>
            <p:cNvCxnSpPr>
              <a:cxnSpLocks noChangeShapeType="1"/>
            </p:cNvCxnSpPr>
            <p:nvPr/>
          </p:nvCxnSpPr>
          <p:spPr bwMode="auto">
            <a:xfrm>
              <a:off x="3276600" y="34290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53" name="Straight Connector 5"/>
            <p:cNvCxnSpPr>
              <a:cxnSpLocks noChangeShapeType="1"/>
            </p:cNvCxnSpPr>
            <p:nvPr/>
          </p:nvCxnSpPr>
          <p:spPr bwMode="auto">
            <a:xfrm>
              <a:off x="6248400" y="34290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9954" name="Object 6"/>
            <p:cNvGraphicFramePr>
              <a:graphicFrameLocks noChangeAspect="1"/>
            </p:cNvGraphicFramePr>
            <p:nvPr/>
          </p:nvGraphicFramePr>
          <p:xfrm>
            <a:off x="3962400" y="27432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3" imgW="609600" imgH="228600" progId="Equation.3">
                    <p:embed/>
                  </p:oleObj>
                </mc:Choice>
                <mc:Fallback>
                  <p:oleObj name="Equation" r:id="rId3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7432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5" name="Object 7"/>
            <p:cNvGraphicFramePr>
              <a:graphicFrameLocks noChangeAspect="1"/>
            </p:cNvGraphicFramePr>
            <p:nvPr/>
          </p:nvGraphicFramePr>
          <p:xfrm>
            <a:off x="990600" y="2743200"/>
            <a:ext cx="1392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5" imgW="596900" imgH="228600" progId="Equation.3">
                    <p:embed/>
                  </p:oleObj>
                </mc:Choice>
                <mc:Fallback>
                  <p:oleObj name="Equation" r:id="rId5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743200"/>
                          <a:ext cx="1392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6" name="Object 8"/>
            <p:cNvGraphicFramePr>
              <a:graphicFrameLocks noChangeAspect="1"/>
            </p:cNvGraphicFramePr>
            <p:nvPr/>
          </p:nvGraphicFramePr>
          <p:xfrm>
            <a:off x="6629400" y="2743200"/>
            <a:ext cx="13922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7" imgW="596900" imgH="228600" progId="Equation.3">
                    <p:embed/>
                  </p:oleObj>
                </mc:Choice>
                <mc:Fallback>
                  <p:oleObj name="Equation" r:id="rId7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2743200"/>
                          <a:ext cx="13922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7" name="Object 9"/>
            <p:cNvGraphicFramePr>
              <a:graphicFrameLocks noChangeAspect="1"/>
            </p:cNvGraphicFramePr>
            <p:nvPr/>
          </p:nvGraphicFramePr>
          <p:xfrm>
            <a:off x="6015038" y="4013200"/>
            <a:ext cx="465137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8" imgW="114102" imgH="177492" progId="Equation.3">
                    <p:embed/>
                  </p:oleObj>
                </mc:Choice>
                <mc:Fallback>
                  <p:oleObj name="Equation" r:id="rId8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038" y="4013200"/>
                          <a:ext cx="465137" cy="731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8" name="Object 10"/>
            <p:cNvGraphicFramePr>
              <a:graphicFrameLocks noChangeAspect="1"/>
            </p:cNvGraphicFramePr>
            <p:nvPr/>
          </p:nvGraphicFramePr>
          <p:xfrm>
            <a:off x="2743200" y="3962400"/>
            <a:ext cx="93027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10" imgW="228501" imgH="165028" progId="Equation.3">
                    <p:embed/>
                  </p:oleObj>
                </mc:Choice>
                <mc:Fallback>
                  <p:oleObj name="Equation" r:id="rId10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962400"/>
                          <a:ext cx="93027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39940" name="TextBox 13"/>
          <p:cNvSpPr txBox="1">
            <a:spLocks noChangeArrowheads="1"/>
          </p:cNvSpPr>
          <p:nvPr/>
        </p:nvSpPr>
        <p:spPr bwMode="auto">
          <a:xfrm>
            <a:off x="5334000" y="35052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or</a:t>
            </a:r>
          </a:p>
        </p:txBody>
      </p:sp>
      <p:graphicFrame>
        <p:nvGraphicFramePr>
          <p:cNvPr id="39941" name="Object 14"/>
          <p:cNvGraphicFramePr>
            <a:graphicFrameLocks noChangeAspect="1"/>
          </p:cNvGraphicFramePr>
          <p:nvPr/>
        </p:nvGraphicFramePr>
        <p:xfrm>
          <a:off x="6046788" y="3540125"/>
          <a:ext cx="8016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2" imgW="342603" imgH="177646" progId="Equation.3">
                  <p:embed/>
                </p:oleObj>
              </mc:Choice>
              <mc:Fallback>
                <p:oleObj name="Equation" r:id="rId12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3540125"/>
                        <a:ext cx="8016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39943" name="Group 21"/>
          <p:cNvGrpSpPr>
            <a:grpSpLocks/>
          </p:cNvGrpSpPr>
          <p:nvPr/>
        </p:nvGrpSpPr>
        <p:grpSpPr bwMode="auto">
          <a:xfrm>
            <a:off x="685800" y="3549650"/>
            <a:ext cx="6672263" cy="2012950"/>
            <a:chOff x="685800" y="3550380"/>
            <a:chExt cx="6672656" cy="2012220"/>
          </a:xfrm>
        </p:grpSpPr>
        <p:grpSp>
          <p:nvGrpSpPr>
            <p:cNvPr id="39944" name="Group 19"/>
            <p:cNvGrpSpPr>
              <a:grpSpLocks/>
            </p:cNvGrpSpPr>
            <p:nvPr/>
          </p:nvGrpSpPr>
          <p:grpSpPr bwMode="auto">
            <a:xfrm>
              <a:off x="685800" y="3550380"/>
              <a:ext cx="4495800" cy="488220"/>
              <a:chOff x="685800" y="3550380"/>
              <a:chExt cx="4495800" cy="488220"/>
            </a:xfrm>
          </p:grpSpPr>
          <p:sp>
            <p:nvSpPr>
              <p:cNvPr id="39949" name="TextBox 11"/>
              <p:cNvSpPr txBox="1">
                <a:spLocks noChangeArrowheads="1"/>
              </p:cNvSpPr>
              <p:nvPr/>
            </p:nvSpPr>
            <p:spPr bwMode="auto">
              <a:xfrm>
                <a:off x="685800" y="3576935"/>
                <a:ext cx="3429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2400"/>
                  <a:t>f(x) is increasing , when </a:t>
                </a:r>
              </a:p>
            </p:txBody>
          </p:sp>
          <p:graphicFrame>
            <p:nvGraphicFramePr>
              <p:cNvPr id="39950" name="Object 12"/>
              <p:cNvGraphicFramePr>
                <a:graphicFrameLocks noChangeAspect="1"/>
              </p:cNvGraphicFramePr>
              <p:nvPr/>
            </p:nvGraphicFramePr>
            <p:xfrm>
              <a:off x="4171950" y="3550380"/>
              <a:ext cx="1009650" cy="426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0" name="Equation" r:id="rId14" imgW="431425" imgH="177646" progId="Equation.3">
                      <p:embed/>
                    </p:oleObj>
                  </mc:Choice>
                  <mc:Fallback>
                    <p:oleObj name="Equation" r:id="rId14" imgW="431425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1950" y="3550380"/>
                            <a:ext cx="1009650" cy="426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945" name="TextBox 15"/>
            <p:cNvSpPr txBox="1">
              <a:spLocks noChangeArrowheads="1"/>
            </p:cNvSpPr>
            <p:nvPr/>
          </p:nvSpPr>
          <p:spPr bwMode="auto">
            <a:xfrm>
              <a:off x="3505200" y="44958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400"/>
                <a:t>or</a:t>
              </a:r>
            </a:p>
          </p:txBody>
        </p:sp>
        <p:grpSp>
          <p:nvGrpSpPr>
            <p:cNvPr id="39946" name="Group 20"/>
            <p:cNvGrpSpPr>
              <a:grpSpLocks/>
            </p:cNvGrpSpPr>
            <p:nvPr/>
          </p:nvGrpSpPr>
          <p:grpSpPr bwMode="auto">
            <a:xfrm>
              <a:off x="685800" y="5087185"/>
              <a:ext cx="6672656" cy="475415"/>
              <a:chOff x="685800" y="5087185"/>
              <a:chExt cx="6672656" cy="475415"/>
            </a:xfrm>
          </p:grpSpPr>
          <p:sp>
            <p:nvSpPr>
              <p:cNvPr id="39947" name="TextBox 16"/>
              <p:cNvSpPr txBox="1">
                <a:spLocks noChangeArrowheads="1"/>
              </p:cNvSpPr>
              <p:nvPr/>
            </p:nvSpPr>
            <p:spPr bwMode="auto">
              <a:xfrm>
                <a:off x="685800" y="5100935"/>
                <a:ext cx="449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2400"/>
                  <a:t>f(x) is increasing in the interval </a:t>
                </a:r>
              </a:p>
            </p:txBody>
          </p:sp>
          <p:graphicFrame>
            <p:nvGraphicFramePr>
              <p:cNvPr id="39948" name="Object 18"/>
              <p:cNvGraphicFramePr>
                <a:graphicFrameLocks noChangeAspect="1"/>
              </p:cNvGraphicFramePr>
              <p:nvPr/>
            </p:nvGraphicFramePr>
            <p:xfrm>
              <a:off x="5105400" y="5087185"/>
              <a:ext cx="2253056" cy="4754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1" name="Equation" r:id="rId16" imgW="1040948" imgH="215806" progId="Equation.3">
                      <p:embed/>
                    </p:oleObj>
                  </mc:Choice>
                  <mc:Fallback>
                    <p:oleObj name="Equation" r:id="rId16" imgW="1040948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5087185"/>
                            <a:ext cx="2253056" cy="4754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263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457200" y="762000"/>
            <a:ext cx="8229600" cy="2001838"/>
            <a:chOff x="457200" y="2743200"/>
            <a:chExt cx="8229600" cy="2001838"/>
          </a:xfrm>
        </p:grpSpPr>
        <p:cxnSp>
          <p:nvCxnSpPr>
            <p:cNvPr id="40970" name="Straight Arrow Connector 2"/>
            <p:cNvCxnSpPr>
              <a:cxnSpLocks noChangeShapeType="1"/>
            </p:cNvCxnSpPr>
            <p:nvPr/>
          </p:nvCxnSpPr>
          <p:spPr bwMode="auto">
            <a:xfrm>
              <a:off x="457200" y="3429000"/>
              <a:ext cx="8229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971" name="Straight Connector 4"/>
            <p:cNvCxnSpPr>
              <a:cxnSpLocks noChangeShapeType="1"/>
            </p:cNvCxnSpPr>
            <p:nvPr/>
          </p:nvCxnSpPr>
          <p:spPr bwMode="auto">
            <a:xfrm>
              <a:off x="3276600" y="34290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972" name="Straight Connector 5"/>
            <p:cNvCxnSpPr>
              <a:cxnSpLocks noChangeShapeType="1"/>
            </p:cNvCxnSpPr>
            <p:nvPr/>
          </p:nvCxnSpPr>
          <p:spPr bwMode="auto">
            <a:xfrm>
              <a:off x="6248400" y="3429000"/>
              <a:ext cx="0" cy="533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40973" name="Object 6"/>
            <p:cNvGraphicFramePr>
              <a:graphicFrameLocks noChangeAspect="1"/>
            </p:cNvGraphicFramePr>
            <p:nvPr/>
          </p:nvGraphicFramePr>
          <p:xfrm>
            <a:off x="3962400" y="27432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3" imgW="609600" imgH="228600" progId="Equation.3">
                    <p:embed/>
                  </p:oleObj>
                </mc:Choice>
                <mc:Fallback>
                  <p:oleObj name="Equation" r:id="rId3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7432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4" name="Object 7"/>
            <p:cNvGraphicFramePr>
              <a:graphicFrameLocks noChangeAspect="1"/>
            </p:cNvGraphicFramePr>
            <p:nvPr/>
          </p:nvGraphicFramePr>
          <p:xfrm>
            <a:off x="990600" y="2743200"/>
            <a:ext cx="1392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5" imgW="596900" imgH="228600" progId="Equation.3">
                    <p:embed/>
                  </p:oleObj>
                </mc:Choice>
                <mc:Fallback>
                  <p:oleObj name="Equation" r:id="rId5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743200"/>
                          <a:ext cx="1392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5" name="Object 8"/>
            <p:cNvGraphicFramePr>
              <a:graphicFrameLocks noChangeAspect="1"/>
            </p:cNvGraphicFramePr>
            <p:nvPr/>
          </p:nvGraphicFramePr>
          <p:xfrm>
            <a:off x="6629400" y="2743200"/>
            <a:ext cx="13922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7" imgW="596900" imgH="228600" progId="Equation.3">
                    <p:embed/>
                  </p:oleObj>
                </mc:Choice>
                <mc:Fallback>
                  <p:oleObj name="Equation" r:id="rId7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2743200"/>
                          <a:ext cx="13922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9"/>
            <p:cNvGraphicFramePr>
              <a:graphicFrameLocks noChangeAspect="1"/>
            </p:cNvGraphicFramePr>
            <p:nvPr/>
          </p:nvGraphicFramePr>
          <p:xfrm>
            <a:off x="6015038" y="4013200"/>
            <a:ext cx="465137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8" imgW="114102" imgH="177492" progId="Equation.3">
                    <p:embed/>
                  </p:oleObj>
                </mc:Choice>
                <mc:Fallback>
                  <p:oleObj name="Equation" r:id="rId8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038" y="4013200"/>
                          <a:ext cx="465137" cy="731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7" name="Object 10"/>
            <p:cNvGraphicFramePr>
              <a:graphicFrameLocks noChangeAspect="1"/>
            </p:cNvGraphicFramePr>
            <p:nvPr/>
          </p:nvGraphicFramePr>
          <p:xfrm>
            <a:off x="2743200" y="3962400"/>
            <a:ext cx="93027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10" imgW="228501" imgH="165028" progId="Equation.3">
                    <p:embed/>
                  </p:oleObj>
                </mc:Choice>
                <mc:Fallback>
                  <p:oleObj name="Equation" r:id="rId10" imgW="228501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962400"/>
                          <a:ext cx="93027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685800" y="35766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decreasing , when 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0965" name="Object 14"/>
          <p:cNvGraphicFramePr>
            <a:graphicFrameLocks noChangeAspect="1"/>
          </p:cNvGraphicFramePr>
          <p:nvPr/>
        </p:nvGraphicFramePr>
        <p:xfrm>
          <a:off x="4267200" y="3611563"/>
          <a:ext cx="15732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2" imgW="672516" imgH="177646" progId="Equation.3">
                  <p:embed/>
                </p:oleObj>
              </mc:Choice>
              <mc:Fallback>
                <p:oleObj name="Equation" r:id="rId12" imgW="672516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11563"/>
                        <a:ext cx="157321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Box 15"/>
          <p:cNvSpPr txBox="1">
            <a:spLocks noChangeArrowheads="1"/>
          </p:cNvSpPr>
          <p:nvPr/>
        </p:nvSpPr>
        <p:spPr bwMode="auto">
          <a:xfrm>
            <a:off x="3505200" y="4495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or</a:t>
            </a:r>
          </a:p>
        </p:txBody>
      </p:sp>
      <p:sp>
        <p:nvSpPr>
          <p:cNvPr id="40967" name="TextBox 16"/>
          <p:cNvSpPr txBox="1">
            <a:spLocks noChangeArrowheads="1"/>
          </p:cNvSpPr>
          <p:nvPr/>
        </p:nvSpPr>
        <p:spPr bwMode="auto">
          <a:xfrm>
            <a:off x="685800" y="51006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increasing in the interval </a:t>
            </a: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40969" name="Object 18"/>
          <p:cNvGraphicFramePr>
            <a:graphicFrameLocks noChangeAspect="1"/>
          </p:cNvGraphicFramePr>
          <p:nvPr/>
        </p:nvGraphicFramePr>
        <p:xfrm>
          <a:off x="5029200" y="5100638"/>
          <a:ext cx="9064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4" imgW="418918" imgH="203112" progId="Equation.3">
                  <p:embed/>
                </p:oleObj>
              </mc:Choice>
              <mc:Fallback>
                <p:oleObj name="Equation" r:id="rId14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0638"/>
                        <a:ext cx="9064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9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IZNARGISHANISHA\Desktop\12-INC.-SCANS\scan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0638"/>
            <a:ext cx="77406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RIZNARGISHANISHA\Desktop\12-INC.-SCANS\scan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46038"/>
            <a:ext cx="487680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5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844675" y="1752600"/>
          <a:ext cx="54546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701800" imgH="711200" progId="Equation.3">
                  <p:embed/>
                </p:oleObj>
              </mc:Choice>
              <mc:Fallback>
                <p:oleObj name="Equation" r:id="rId3" imgW="1701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752600"/>
                        <a:ext cx="54546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4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1651000" y="1981200"/>
          <a:ext cx="5842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2032000" imgH="711200" progId="Equation.3">
                  <p:embed/>
                </p:oleObj>
              </mc:Choice>
              <mc:Fallback>
                <p:oleObj name="Equation" r:id="rId3" imgW="2032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981200"/>
                        <a:ext cx="5842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9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8436" name="Group 10"/>
          <p:cNvGrpSpPr>
            <a:grpSpLocks/>
          </p:cNvGrpSpPr>
          <p:nvPr/>
        </p:nvGrpSpPr>
        <p:grpSpPr bwMode="auto">
          <a:xfrm>
            <a:off x="533400" y="1905000"/>
            <a:ext cx="8077200" cy="1670050"/>
            <a:chOff x="533400" y="1905000"/>
            <a:chExt cx="8077200" cy="1669440"/>
          </a:xfrm>
        </p:grpSpPr>
        <p:cxnSp>
          <p:nvCxnSpPr>
            <p:cNvPr id="18437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33400" y="2590800"/>
              <a:ext cx="80772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38" name="Straight Connector 4"/>
            <p:cNvCxnSpPr>
              <a:cxnSpLocks noChangeShapeType="1"/>
            </p:cNvCxnSpPr>
            <p:nvPr/>
          </p:nvCxnSpPr>
          <p:spPr bwMode="auto">
            <a:xfrm>
              <a:off x="4343400" y="2628900"/>
              <a:ext cx="0" cy="342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8439" name="Object 6"/>
            <p:cNvGraphicFramePr>
              <a:graphicFrameLocks noChangeAspect="1"/>
            </p:cNvGraphicFramePr>
            <p:nvPr/>
          </p:nvGraphicFramePr>
          <p:xfrm>
            <a:off x="4129087" y="2895600"/>
            <a:ext cx="519113" cy="678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Equation" r:id="rId3" imgW="126780" imgH="164814" progId="Equation.3">
                    <p:embed/>
                  </p:oleObj>
                </mc:Choice>
                <mc:Fallback>
                  <p:oleObj name="Equation" r:id="rId3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9087" y="2895600"/>
                          <a:ext cx="519113" cy="678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8"/>
            <p:cNvGraphicFramePr>
              <a:graphicFrameLocks noChangeAspect="1"/>
            </p:cNvGraphicFramePr>
            <p:nvPr/>
          </p:nvGraphicFramePr>
          <p:xfrm>
            <a:off x="1676400" y="19050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5" imgW="609600" imgH="228600" progId="Equation.3">
                    <p:embed/>
                  </p:oleObj>
                </mc:Choice>
                <mc:Fallback>
                  <p:oleObj name="Equation" r:id="rId5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9050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9"/>
            <p:cNvGraphicFramePr>
              <a:graphicFrameLocks noChangeAspect="1"/>
            </p:cNvGraphicFramePr>
            <p:nvPr/>
          </p:nvGraphicFramePr>
          <p:xfrm>
            <a:off x="5424488" y="1905000"/>
            <a:ext cx="1392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Equation" r:id="rId7" imgW="596900" imgH="228600" progId="Equation.3">
                    <p:embed/>
                  </p:oleObj>
                </mc:Choice>
                <mc:Fallback>
                  <p:oleObj name="Equation" r:id="rId7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1905000"/>
                          <a:ext cx="1392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67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533400" y="1143000"/>
            <a:ext cx="8077200" cy="3357563"/>
            <a:chOff x="533400" y="1143000"/>
            <a:chExt cx="8077200" cy="3357563"/>
          </a:xfrm>
        </p:grpSpPr>
        <p:grpSp>
          <p:nvGrpSpPr>
            <p:cNvPr id="19466" name="Group 15"/>
            <p:cNvGrpSpPr>
              <a:grpSpLocks/>
            </p:cNvGrpSpPr>
            <p:nvPr/>
          </p:nvGrpSpPr>
          <p:grpSpPr bwMode="auto">
            <a:xfrm>
              <a:off x="533400" y="1143000"/>
              <a:ext cx="8077200" cy="1670050"/>
              <a:chOff x="533400" y="1143000"/>
              <a:chExt cx="8077200" cy="1669440"/>
            </a:xfrm>
          </p:grpSpPr>
          <p:cxnSp>
            <p:nvCxnSpPr>
              <p:cNvPr id="19469" name="Straight Arrow Connector 2"/>
              <p:cNvCxnSpPr>
                <a:cxnSpLocks noChangeShapeType="1"/>
              </p:cNvCxnSpPr>
              <p:nvPr/>
            </p:nvCxnSpPr>
            <p:spPr bwMode="auto">
              <a:xfrm flipV="1">
                <a:off x="533400" y="1828800"/>
                <a:ext cx="8077200" cy="76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70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4343400" y="1828800"/>
                <a:ext cx="0" cy="3429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9471" name="Object 6"/>
              <p:cNvGraphicFramePr>
                <a:graphicFrameLocks noChangeAspect="1"/>
              </p:cNvGraphicFramePr>
              <p:nvPr/>
            </p:nvGraphicFramePr>
            <p:xfrm>
              <a:off x="4129087" y="2133600"/>
              <a:ext cx="519113" cy="678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4" name="Equation" r:id="rId3" imgW="126780" imgH="164814" progId="Equation.3">
                      <p:embed/>
                    </p:oleObj>
                  </mc:Choice>
                  <mc:Fallback>
                    <p:oleObj name="Equation" r:id="rId3" imgW="126780" imgH="16481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9087" y="2133600"/>
                            <a:ext cx="519113" cy="6788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2" name="Object 8"/>
              <p:cNvGraphicFramePr>
                <a:graphicFrameLocks noChangeAspect="1"/>
              </p:cNvGraphicFramePr>
              <p:nvPr/>
            </p:nvGraphicFramePr>
            <p:xfrm>
              <a:off x="1676400" y="1143000"/>
              <a:ext cx="14224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5" name="Equation" r:id="rId5" imgW="609600" imgH="228600" progId="Equation.3">
                      <p:embed/>
                    </p:oleObj>
                  </mc:Choice>
                  <mc:Fallback>
                    <p:oleObj name="Equation" r:id="rId5" imgW="609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6400" y="1143000"/>
                            <a:ext cx="1422400" cy="533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3" name="Object 9"/>
              <p:cNvGraphicFramePr>
                <a:graphicFrameLocks noChangeAspect="1"/>
              </p:cNvGraphicFramePr>
              <p:nvPr/>
            </p:nvGraphicFramePr>
            <p:xfrm>
              <a:off x="5424488" y="1143000"/>
              <a:ext cx="1392237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6" name="Equation" r:id="rId7" imgW="596900" imgH="228600" progId="Equation.3">
                      <p:embed/>
                    </p:oleObj>
                  </mc:Choice>
                  <mc:Fallback>
                    <p:oleObj name="Equation" r:id="rId7" imgW="5969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4488" y="1143000"/>
                            <a:ext cx="1392237" cy="533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467" name="TextBox 1"/>
            <p:cNvSpPr txBox="1">
              <a:spLocks noChangeArrowheads="1"/>
            </p:cNvSpPr>
            <p:nvPr/>
          </p:nvSpPr>
          <p:spPr bwMode="auto">
            <a:xfrm>
              <a:off x="685800" y="4038600"/>
              <a:ext cx="35687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400"/>
                <a:t>f(x) is increasing , when </a:t>
              </a:r>
            </a:p>
          </p:txBody>
        </p:sp>
        <p:graphicFrame>
          <p:nvGraphicFramePr>
            <p:cNvPr id="19468" name="Object 10"/>
            <p:cNvGraphicFramePr>
              <a:graphicFrameLocks noChangeAspect="1"/>
            </p:cNvGraphicFramePr>
            <p:nvPr/>
          </p:nvGraphicFramePr>
          <p:xfrm>
            <a:off x="4076700" y="3990975"/>
            <a:ext cx="990600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Equation" r:id="rId9" imgW="355138" imgH="177569" progId="Equation.3">
                    <p:embed/>
                  </p:oleObj>
                </mc:Choice>
                <mc:Fallback>
                  <p:oleObj name="Equation" r:id="rId9" imgW="355138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700" y="3990975"/>
                          <a:ext cx="990600" cy="509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3721100" y="4876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or</a:t>
            </a: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863600" y="5638800"/>
            <a:ext cx="477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increasing in the interval in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19465" name="Object 14"/>
          <p:cNvGraphicFramePr>
            <a:graphicFrameLocks noChangeAspect="1"/>
          </p:cNvGraphicFramePr>
          <p:nvPr/>
        </p:nvGraphicFramePr>
        <p:xfrm>
          <a:off x="5638800" y="5626100"/>
          <a:ext cx="762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1" imgW="380835" imgH="215806" progId="Equation.3">
                  <p:embed/>
                </p:oleObj>
              </mc:Choice>
              <mc:Fallback>
                <p:oleObj name="Equation" r:id="rId11" imgW="38083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26100"/>
                        <a:ext cx="7620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33400" y="1143000"/>
            <a:ext cx="8077200" cy="1670050"/>
            <a:chOff x="533400" y="1143000"/>
            <a:chExt cx="8077200" cy="1669440"/>
          </a:xfrm>
        </p:grpSpPr>
        <p:cxnSp>
          <p:nvCxnSpPr>
            <p:cNvPr id="20493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33400" y="1828800"/>
              <a:ext cx="80772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94" name="Straight Connector 4"/>
            <p:cNvCxnSpPr>
              <a:cxnSpLocks noChangeShapeType="1"/>
            </p:cNvCxnSpPr>
            <p:nvPr/>
          </p:nvCxnSpPr>
          <p:spPr bwMode="auto">
            <a:xfrm>
              <a:off x="4343400" y="1828800"/>
              <a:ext cx="0" cy="342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0495" name="Object 6"/>
            <p:cNvGraphicFramePr>
              <a:graphicFrameLocks noChangeAspect="1"/>
            </p:cNvGraphicFramePr>
            <p:nvPr/>
          </p:nvGraphicFramePr>
          <p:xfrm>
            <a:off x="4129087" y="2133600"/>
            <a:ext cx="519113" cy="678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Equation" r:id="rId3" imgW="126780" imgH="164814" progId="Equation.3">
                    <p:embed/>
                  </p:oleObj>
                </mc:Choice>
                <mc:Fallback>
                  <p:oleObj name="Equation" r:id="rId3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9087" y="2133600"/>
                          <a:ext cx="519113" cy="678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8"/>
            <p:cNvGraphicFramePr>
              <a:graphicFrameLocks noChangeAspect="1"/>
            </p:cNvGraphicFramePr>
            <p:nvPr/>
          </p:nvGraphicFramePr>
          <p:xfrm>
            <a:off x="1676400" y="1143000"/>
            <a:ext cx="142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Equation" r:id="rId5" imgW="609600" imgH="228600" progId="Equation.3">
                    <p:embed/>
                  </p:oleObj>
                </mc:Choice>
                <mc:Fallback>
                  <p:oleObj name="Equation" r:id="rId5" imgW="60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143000"/>
                          <a:ext cx="14224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9"/>
            <p:cNvGraphicFramePr>
              <a:graphicFrameLocks noChangeAspect="1"/>
            </p:cNvGraphicFramePr>
            <p:nvPr/>
          </p:nvGraphicFramePr>
          <p:xfrm>
            <a:off x="5424488" y="1143000"/>
            <a:ext cx="1392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7" imgW="596900" imgH="228600" progId="Equation.3">
                    <p:embed/>
                  </p:oleObj>
                </mc:Choice>
                <mc:Fallback>
                  <p:oleObj name="Equation" r:id="rId7" imgW="596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1143000"/>
                          <a:ext cx="1392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85800" y="4038600"/>
            <a:ext cx="356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decreasing, when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20487" name="Object 10"/>
          <p:cNvGraphicFramePr>
            <a:graphicFrameLocks noChangeAspect="1"/>
          </p:cNvGraphicFramePr>
          <p:nvPr/>
        </p:nvGraphicFramePr>
        <p:xfrm>
          <a:off x="4589463" y="3937000"/>
          <a:ext cx="3190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937000"/>
                        <a:ext cx="31908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721100" y="4876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or</a:t>
            </a: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863600" y="5638800"/>
            <a:ext cx="477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/>
              <a:t>f(x) is decreasing in the interval in 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aphicFrame>
        <p:nvGraphicFramePr>
          <p:cNvPr id="20491" name="Object 15"/>
          <p:cNvGraphicFramePr>
            <a:graphicFrameLocks noChangeAspect="1"/>
          </p:cNvGraphicFramePr>
          <p:nvPr/>
        </p:nvGraphicFramePr>
        <p:xfrm>
          <a:off x="5664200" y="5551488"/>
          <a:ext cx="1193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1" imgW="469696" imgH="215806" progId="Equation.3">
                  <p:embed/>
                </p:oleObj>
              </mc:Choice>
              <mc:Fallback>
                <p:oleObj name="Equation" r:id="rId11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5551488"/>
                        <a:ext cx="11938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7"/>
          <p:cNvGraphicFramePr>
            <a:graphicFrameLocks noChangeAspect="1"/>
          </p:cNvGraphicFramePr>
          <p:nvPr/>
        </p:nvGraphicFramePr>
        <p:xfrm>
          <a:off x="4216400" y="4014788"/>
          <a:ext cx="990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3" imgW="355138" imgH="177569" progId="Equation.3">
                  <p:embed/>
                </p:oleObj>
              </mc:Choice>
              <mc:Fallback>
                <p:oleObj name="Equation" r:id="rId13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4014788"/>
                        <a:ext cx="9906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IZNARGISHANISHA\Desktop\12-INC.-SCANS\scan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76200"/>
            <a:ext cx="48006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1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34820" name="Group 1"/>
          <p:cNvGrpSpPr>
            <a:grpSpLocks/>
          </p:cNvGrpSpPr>
          <p:nvPr/>
        </p:nvGrpSpPr>
        <p:grpSpPr bwMode="auto">
          <a:xfrm>
            <a:off x="228600" y="2590800"/>
            <a:ext cx="8534400" cy="1528763"/>
            <a:chOff x="228600" y="2590800"/>
            <a:chExt cx="8534400" cy="1528763"/>
          </a:xfrm>
        </p:grpSpPr>
        <p:sp>
          <p:nvSpPr>
            <p:cNvPr id="34821" name="TextBox 1"/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400"/>
                <a:t>Find the intervals in which the function </a:t>
              </a:r>
            </a:p>
          </p:txBody>
        </p:sp>
        <p:sp>
          <p:nvSpPr>
            <p:cNvPr id="34822" name="TextBox 4"/>
            <p:cNvSpPr txBox="1">
              <a:spLocks noChangeArrowheads="1"/>
            </p:cNvSpPr>
            <p:nvPr/>
          </p:nvSpPr>
          <p:spPr bwMode="auto">
            <a:xfrm>
              <a:off x="1828800" y="3657600"/>
              <a:ext cx="533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2400"/>
                <a:t>is  i) increasing       ii) decreasing </a:t>
              </a:r>
            </a:p>
          </p:txBody>
        </p:sp>
        <p:graphicFrame>
          <p:nvGraphicFramePr>
            <p:cNvPr id="34823" name="Object 6"/>
            <p:cNvGraphicFramePr>
              <a:graphicFrameLocks noChangeAspect="1"/>
            </p:cNvGraphicFramePr>
            <p:nvPr/>
          </p:nvGraphicFramePr>
          <p:xfrm>
            <a:off x="5638800" y="2590800"/>
            <a:ext cx="31242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3" imgW="1727200" imgH="228600" progId="Equation.3">
                    <p:embed/>
                  </p:oleObj>
                </mc:Choice>
                <mc:Fallback>
                  <p:oleObj name="Equation" r:id="rId3" imgW="172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2590800"/>
                          <a:ext cx="312420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12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1219200" y="1828800"/>
          <a:ext cx="68961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2260600" imgH="914400" progId="Equation.3">
                  <p:embed/>
                </p:oleObj>
              </mc:Choice>
              <mc:Fallback>
                <p:oleObj name="Equation" r:id="rId3" imgW="2260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8800"/>
                        <a:ext cx="68961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RIZNARGISHANISHA</dc:creator>
  <cp:lastModifiedBy>RIZNARGISHANISHA</cp:lastModifiedBy>
  <cp:revision>3</cp:revision>
  <dcterms:created xsi:type="dcterms:W3CDTF">2006-08-16T00:00:00Z</dcterms:created>
  <dcterms:modified xsi:type="dcterms:W3CDTF">2010-11-12T09:01:37Z</dcterms:modified>
</cp:coreProperties>
</file>