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3" r:id="rId8"/>
    <p:sldId id="262" r:id="rId9"/>
    <p:sldId id="261" r:id="rId10"/>
    <p:sldId id="260" r:id="rId11"/>
    <p:sldId id="278" r:id="rId12"/>
    <p:sldId id="266" r:id="rId13"/>
    <p:sldId id="267" r:id="rId14"/>
    <p:sldId id="277" r:id="rId15"/>
    <p:sldId id="276" r:id="rId16"/>
    <p:sldId id="275" r:id="rId17"/>
    <p:sldId id="274" r:id="rId18"/>
    <p:sldId id="273" r:id="rId19"/>
    <p:sldId id="272" r:id="rId20"/>
    <p:sldId id="271" r:id="rId21"/>
    <p:sldId id="270" r:id="rId22"/>
    <p:sldId id="269" r:id="rId23"/>
    <p:sldId id="268" r:id="rId24"/>
    <p:sldId id="289" r:id="rId25"/>
    <p:sldId id="288" r:id="rId26"/>
    <p:sldId id="287" r:id="rId27"/>
    <p:sldId id="286" r:id="rId28"/>
    <p:sldId id="285" r:id="rId29"/>
    <p:sldId id="284" r:id="rId30"/>
    <p:sldId id="279" r:id="rId31"/>
    <p:sldId id="290" r:id="rId32"/>
    <p:sldId id="291" r:id="rId33"/>
    <p:sldId id="295" r:id="rId34"/>
    <p:sldId id="296" r:id="rId35"/>
    <p:sldId id="297" r:id="rId36"/>
    <p:sldId id="292" r:id="rId37"/>
    <p:sldId id="293" r:id="rId38"/>
    <p:sldId id="294" r:id="rId39"/>
    <p:sldId id="307" r:id="rId40"/>
    <p:sldId id="308" r:id="rId41"/>
    <p:sldId id="309" r:id="rId42"/>
    <p:sldId id="304" r:id="rId43"/>
    <p:sldId id="305" r:id="rId44"/>
    <p:sldId id="306" r:id="rId45"/>
    <p:sldId id="301" r:id="rId46"/>
    <p:sldId id="302" r:id="rId47"/>
    <p:sldId id="303" r:id="rId48"/>
    <p:sldId id="298" r:id="rId49"/>
    <p:sldId id="299" r:id="rId50"/>
    <p:sldId id="300" r:id="rId51"/>
    <p:sldId id="310" r:id="rId52"/>
    <p:sldId id="311" r:id="rId53"/>
    <p:sldId id="312" r:id="rId54"/>
    <p:sldId id="313" r:id="rId55"/>
    <p:sldId id="314" r:id="rId56"/>
    <p:sldId id="315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3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5.w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9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4384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FORMULAE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53471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6878279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7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43200"/>
            <a:ext cx="486075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1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990600"/>
            <a:ext cx="28074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486075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900" y="3886200"/>
            <a:ext cx="267629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2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9" y="2667000"/>
            <a:ext cx="3443909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25" y="2286000"/>
            <a:ext cx="504305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9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09800"/>
            <a:ext cx="3917156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9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641611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9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2286000"/>
            <a:ext cx="2725271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9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828800"/>
            <a:ext cx="2743200" cy="283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9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71600"/>
            <a:ext cx="2667000" cy="3907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9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514600"/>
            <a:ext cx="563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GROUP OF SYMBOLS THAT MAKE A </a:t>
            </a:r>
          </a:p>
          <a:p>
            <a:endParaRPr lang="en-GB" sz="2800" dirty="0"/>
          </a:p>
          <a:p>
            <a:r>
              <a:rPr lang="en-GB" sz="2800" dirty="0" smtClean="0"/>
              <a:t>      MATHEMATICAL STATEMENT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037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7302246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9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400"/>
            <a:ext cx="4191000" cy="1034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9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828800"/>
            <a:ext cx="4752922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9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390357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9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22500"/>
            <a:ext cx="4267200" cy="2225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9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68400"/>
            <a:ext cx="847969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244234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0"/>
            <a:ext cx="2389571" cy="1301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9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57400"/>
            <a:ext cx="6257925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9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712083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3200400"/>
            <a:ext cx="206528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9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7162800" cy="1649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9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25700"/>
            <a:ext cx="7900392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9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>
            <a:off x="2286000" y="1143000"/>
            <a:ext cx="4889500" cy="2458720"/>
            <a:chOff x="2286000" y="1143000"/>
            <a:chExt cx="4889500" cy="2458720"/>
          </a:xfrm>
        </p:grpSpPr>
        <p:sp>
          <p:nvSpPr>
            <p:cNvPr id="2" name="Rectangle 1"/>
            <p:cNvSpPr/>
            <p:nvPr/>
          </p:nvSpPr>
          <p:spPr>
            <a:xfrm>
              <a:off x="2286000" y="1143000"/>
              <a:ext cx="42672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2286000" y="3429000"/>
              <a:ext cx="1676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572000" y="3429000"/>
              <a:ext cx="19812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010400" y="1143000"/>
              <a:ext cx="0" cy="762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7010400" y="2362200"/>
              <a:ext cx="0" cy="609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4055606"/>
                </p:ext>
              </p:extLst>
            </p:nvPr>
          </p:nvGraphicFramePr>
          <p:xfrm>
            <a:off x="4114800" y="3256280"/>
            <a:ext cx="304800" cy="345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" name="Equation" r:id="rId3" imgW="139579" imgH="164957" progId="Equation.3">
                    <p:embed/>
                  </p:oleObj>
                </mc:Choice>
                <mc:Fallback>
                  <p:oleObj name="Equation" r:id="rId3" imgW="139579" imgH="164957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4800" y="3256280"/>
                          <a:ext cx="304800" cy="34544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4191179"/>
                </p:ext>
              </p:extLst>
            </p:nvPr>
          </p:nvGraphicFramePr>
          <p:xfrm>
            <a:off x="6845300" y="2011362"/>
            <a:ext cx="330200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name="Equation" r:id="rId5" imgW="152268" imgH="164957" progId="Equation.3">
                    <p:embed/>
                  </p:oleObj>
                </mc:Choice>
                <mc:Fallback>
                  <p:oleObj name="Equation" r:id="rId5" imgW="152268" imgH="164957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5300" y="2011362"/>
                          <a:ext cx="330200" cy="35083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457200" y="4648200"/>
            <a:ext cx="7427091" cy="584775"/>
            <a:chOff x="457200" y="4648200"/>
            <a:chExt cx="7427091" cy="584775"/>
          </a:xfrm>
        </p:grpSpPr>
        <p:sp>
          <p:nvSpPr>
            <p:cNvPr id="3" name="TextBox 2"/>
            <p:cNvSpPr txBox="1"/>
            <p:nvPr/>
          </p:nvSpPr>
          <p:spPr>
            <a:xfrm>
              <a:off x="457200" y="4648200"/>
              <a:ext cx="533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PERIMETER OF A RECTANGLE ,   </a:t>
              </a:r>
              <a:endParaRPr lang="en-GB" sz="3200" dirty="0"/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4327253"/>
                </p:ext>
              </p:extLst>
            </p:nvPr>
          </p:nvGraphicFramePr>
          <p:xfrm>
            <a:off x="5778500" y="4712275"/>
            <a:ext cx="2105791" cy="484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Equation" r:id="rId7" imgW="952087" imgH="215806" progId="Equation.3">
                    <p:embed/>
                  </p:oleObj>
                </mc:Choice>
                <mc:Fallback>
                  <p:oleObj name="Equation" r:id="rId7" imgW="952087" imgH="215806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78500" y="4712275"/>
                          <a:ext cx="2105791" cy="48433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037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676400"/>
            <a:ext cx="5562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CHANGING THE SUBJECT</a:t>
            </a:r>
          </a:p>
          <a:p>
            <a:endParaRPr lang="en-GB" sz="4000" dirty="0" smtClean="0"/>
          </a:p>
          <a:p>
            <a:r>
              <a:rPr lang="en-GB" sz="4000" dirty="0"/>
              <a:t> </a:t>
            </a:r>
            <a:r>
              <a:rPr lang="en-GB" sz="4000" dirty="0" smtClean="0"/>
              <a:t>                OF A</a:t>
            </a:r>
          </a:p>
          <a:p>
            <a:endParaRPr lang="en-GB" sz="4000" dirty="0" smtClean="0"/>
          </a:p>
          <a:p>
            <a:r>
              <a:rPr lang="en-GB" sz="4000" dirty="0"/>
              <a:t> </a:t>
            </a:r>
            <a:r>
              <a:rPr lang="en-GB" sz="4000" dirty="0" smtClean="0"/>
              <a:t>            FORMULA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119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19200"/>
            <a:ext cx="2667000" cy="3580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59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914400"/>
            <a:ext cx="2362200" cy="456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59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447800"/>
            <a:ext cx="2362200" cy="351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83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19250"/>
            <a:ext cx="2689225" cy="323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45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199"/>
            <a:ext cx="3810000" cy="2225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88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447800"/>
            <a:ext cx="2438400" cy="35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83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899" y="2590800"/>
            <a:ext cx="382561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45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058" y="3429000"/>
            <a:ext cx="3909181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899" y="1600200"/>
            <a:ext cx="3365501" cy="10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88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3535647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9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0" y="1143000"/>
            <a:ext cx="4889500" cy="2458720"/>
            <a:chOff x="2286000" y="1143000"/>
            <a:chExt cx="4889500" cy="2458720"/>
          </a:xfrm>
        </p:grpSpPr>
        <p:sp>
          <p:nvSpPr>
            <p:cNvPr id="3" name="Rectangle 2"/>
            <p:cNvSpPr/>
            <p:nvPr/>
          </p:nvSpPr>
          <p:spPr>
            <a:xfrm>
              <a:off x="2286000" y="1143000"/>
              <a:ext cx="42672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2286000" y="3429000"/>
              <a:ext cx="1676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4572000" y="3429000"/>
              <a:ext cx="19812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7010400" y="1143000"/>
              <a:ext cx="0" cy="762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7010400" y="2362200"/>
              <a:ext cx="0" cy="609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8767580"/>
                </p:ext>
              </p:extLst>
            </p:nvPr>
          </p:nvGraphicFramePr>
          <p:xfrm>
            <a:off x="4114800" y="3256280"/>
            <a:ext cx="304800" cy="345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9" name="Equation" r:id="rId3" imgW="139579" imgH="164957" progId="Equation.3">
                    <p:embed/>
                  </p:oleObj>
                </mc:Choice>
                <mc:Fallback>
                  <p:oleObj name="Equation" r:id="rId3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4800" y="3256280"/>
                          <a:ext cx="304800" cy="34544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5808397"/>
                </p:ext>
              </p:extLst>
            </p:nvPr>
          </p:nvGraphicFramePr>
          <p:xfrm>
            <a:off x="6845300" y="2011362"/>
            <a:ext cx="330200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0" name="Equation" r:id="rId5" imgW="152268" imgH="164957" progId="Equation.3">
                    <p:embed/>
                  </p:oleObj>
                </mc:Choice>
                <mc:Fallback>
                  <p:oleObj name="Equation" r:id="rId5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5300" y="2011362"/>
                          <a:ext cx="330200" cy="35083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838200" y="4648200"/>
            <a:ext cx="5795962" cy="584775"/>
            <a:chOff x="838200" y="4648200"/>
            <a:chExt cx="5795962" cy="584775"/>
          </a:xfrm>
        </p:grpSpPr>
        <p:sp>
          <p:nvSpPr>
            <p:cNvPr id="10" name="TextBox 9"/>
            <p:cNvSpPr txBox="1"/>
            <p:nvPr/>
          </p:nvSpPr>
          <p:spPr>
            <a:xfrm>
              <a:off x="838200" y="4648200"/>
              <a:ext cx="426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AREA OF A RECTANGLE ,   </a:t>
              </a:r>
              <a:endParaRPr lang="en-GB" sz="3200" dirty="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1752547"/>
                </p:ext>
              </p:extLst>
            </p:nvPr>
          </p:nvGraphicFramePr>
          <p:xfrm>
            <a:off x="5257800" y="4754849"/>
            <a:ext cx="1376362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Equation" r:id="rId7" imgW="622080" imgH="164880" progId="Equation.3">
                    <p:embed/>
                  </p:oleObj>
                </mc:Choice>
                <mc:Fallback>
                  <p:oleObj name="Equation" r:id="rId7" imgW="622080" imgH="16488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4754849"/>
                          <a:ext cx="1376362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037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28924"/>
            <a:ext cx="488632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1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36876"/>
            <a:ext cx="5234316" cy="64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424613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4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282448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9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67000"/>
            <a:ext cx="38290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1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0" y="1430466"/>
            <a:ext cx="2400822" cy="3233738"/>
            <a:chOff x="3048000" y="1430466"/>
            <a:chExt cx="2400822" cy="3233738"/>
          </a:xfrm>
        </p:grpSpPr>
        <p:pic>
          <p:nvPicPr>
            <p:cNvPr id="2150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1" y="1430466"/>
              <a:ext cx="2400821" cy="981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0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6575" y="2352803"/>
              <a:ext cx="2338191" cy="981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0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3140204"/>
              <a:ext cx="2400822" cy="152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264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298" y="2667000"/>
            <a:ext cx="3469821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9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49" y="1384300"/>
            <a:ext cx="2326987" cy="1043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362199"/>
            <a:ext cx="2447348" cy="962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36924"/>
            <a:ext cx="2266806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1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14600"/>
            <a:ext cx="532039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4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438400"/>
            <a:ext cx="4245429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9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155" y="1752600"/>
            <a:ext cx="258591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1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3124200" y="762000"/>
            <a:ext cx="2438400" cy="2286000"/>
            <a:chOff x="3124200" y="762000"/>
            <a:chExt cx="2438400" cy="2286000"/>
          </a:xfrm>
        </p:grpSpPr>
        <p:sp>
          <p:nvSpPr>
            <p:cNvPr id="3" name="Oval 2"/>
            <p:cNvSpPr/>
            <p:nvPr/>
          </p:nvSpPr>
          <p:spPr>
            <a:xfrm>
              <a:off x="3124200" y="762000"/>
              <a:ext cx="2438400" cy="228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>
              <a:endCxn id="3" idx="6"/>
            </p:cNvCxnSpPr>
            <p:nvPr/>
          </p:nvCxnSpPr>
          <p:spPr>
            <a:xfrm>
              <a:off x="4343400" y="1905000"/>
              <a:ext cx="1219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8416097"/>
                </p:ext>
              </p:extLst>
            </p:nvPr>
          </p:nvGraphicFramePr>
          <p:xfrm>
            <a:off x="4762500" y="1371600"/>
            <a:ext cx="3810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Equation" r:id="rId3" imgW="114102" imgH="126780" progId="Equation.3">
                    <p:embed/>
                  </p:oleObj>
                </mc:Choice>
                <mc:Fallback>
                  <p:oleObj name="Equation" r:id="rId3" imgW="114102" imgH="12678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2500" y="1371600"/>
                          <a:ext cx="381000" cy="4127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838200" y="46482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CIRCUMFERENCE OF A CIRCLE ,   </a:t>
            </a:r>
            <a:endParaRPr lang="en-GB" sz="32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77749"/>
              </p:ext>
            </p:extLst>
          </p:nvPr>
        </p:nvGraphicFramePr>
        <p:xfrm>
          <a:off x="6248400" y="4703905"/>
          <a:ext cx="1395175" cy="47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5" imgW="532937" imgH="177646" progId="Equation.3">
                  <p:embed/>
                </p:oleObj>
              </mc:Choice>
              <mc:Fallback>
                <p:oleObj name="Equation" r:id="rId5" imgW="532937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703905"/>
                        <a:ext cx="1395175" cy="473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37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49675"/>
            <a:ext cx="3260242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30400"/>
            <a:ext cx="220435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4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08" y="438150"/>
            <a:ext cx="2442117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452" y="1981200"/>
            <a:ext cx="216477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452" y="4119564"/>
            <a:ext cx="2618122" cy="98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1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95675"/>
            <a:ext cx="4288321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660" y="1828800"/>
            <a:ext cx="220435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7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85800"/>
            <a:ext cx="24923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48" y="2111762"/>
            <a:ext cx="2179851" cy="74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3454400"/>
            <a:ext cx="2698992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31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52292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16300"/>
            <a:ext cx="6475771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73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671945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1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848325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9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71800" y="838200"/>
            <a:ext cx="2438400" cy="2286000"/>
            <a:chOff x="3124200" y="762000"/>
            <a:chExt cx="2438400" cy="2286000"/>
          </a:xfrm>
        </p:grpSpPr>
        <p:sp>
          <p:nvSpPr>
            <p:cNvPr id="3" name="Oval 2"/>
            <p:cNvSpPr/>
            <p:nvPr/>
          </p:nvSpPr>
          <p:spPr>
            <a:xfrm>
              <a:off x="3124200" y="762000"/>
              <a:ext cx="2438400" cy="228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/>
            <p:cNvCxnSpPr>
              <a:endCxn id="3" idx="6"/>
            </p:cNvCxnSpPr>
            <p:nvPr/>
          </p:nvCxnSpPr>
          <p:spPr>
            <a:xfrm>
              <a:off x="4343400" y="1905000"/>
              <a:ext cx="1219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426128"/>
                </p:ext>
              </p:extLst>
            </p:nvPr>
          </p:nvGraphicFramePr>
          <p:xfrm>
            <a:off x="4762500" y="1371600"/>
            <a:ext cx="3810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" name="Equation" r:id="rId3" imgW="114102" imgH="126780" progId="Equation.3">
                    <p:embed/>
                  </p:oleObj>
                </mc:Choice>
                <mc:Fallback>
                  <p:oleObj name="Equation" r:id="rId3" imgW="114102" imgH="1267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2500" y="1371600"/>
                          <a:ext cx="381000" cy="4127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TextBox 5"/>
          <p:cNvSpPr txBox="1"/>
          <p:nvPr/>
        </p:nvSpPr>
        <p:spPr>
          <a:xfrm>
            <a:off x="1308100" y="46482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AREA OF A CIRCLE ,   </a:t>
            </a:r>
            <a:endParaRPr lang="en-GB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45467"/>
              </p:ext>
            </p:extLst>
          </p:nvPr>
        </p:nvGraphicFramePr>
        <p:xfrm>
          <a:off x="4775200" y="4648200"/>
          <a:ext cx="1358900" cy="53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5" imgW="507780" imgH="203112" progId="Equation.3">
                  <p:embed/>
                </p:oleObj>
              </mc:Choice>
              <mc:Fallback>
                <p:oleObj name="Equation" r:id="rId5" imgW="507780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0" y="4648200"/>
                        <a:ext cx="1358900" cy="5384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37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27250" y="678180"/>
            <a:ext cx="4889500" cy="2458720"/>
            <a:chOff x="2286000" y="1143000"/>
            <a:chExt cx="4889500" cy="2458720"/>
          </a:xfrm>
        </p:grpSpPr>
        <p:sp>
          <p:nvSpPr>
            <p:cNvPr id="3" name="Rectangle 2"/>
            <p:cNvSpPr/>
            <p:nvPr/>
          </p:nvSpPr>
          <p:spPr>
            <a:xfrm>
              <a:off x="2286000" y="1143000"/>
              <a:ext cx="42672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2286000" y="3429000"/>
              <a:ext cx="16764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4572000" y="3429000"/>
              <a:ext cx="19812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7010400" y="1143000"/>
              <a:ext cx="0" cy="762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7010400" y="2362200"/>
              <a:ext cx="0" cy="609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2048111"/>
                </p:ext>
              </p:extLst>
            </p:nvPr>
          </p:nvGraphicFramePr>
          <p:xfrm>
            <a:off x="4114800" y="3256280"/>
            <a:ext cx="304800" cy="345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5" name="Equation" r:id="rId3" imgW="139579" imgH="164957" progId="Equation.3">
                    <p:embed/>
                  </p:oleObj>
                </mc:Choice>
                <mc:Fallback>
                  <p:oleObj name="Equation" r:id="rId3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4800" y="3256280"/>
                          <a:ext cx="304800" cy="34544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4814536"/>
                </p:ext>
              </p:extLst>
            </p:nvPr>
          </p:nvGraphicFramePr>
          <p:xfrm>
            <a:off x="6845300" y="2011362"/>
            <a:ext cx="330200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6" name="Equation" r:id="rId5" imgW="152268" imgH="164957" progId="Equation.3">
                    <p:embed/>
                  </p:oleObj>
                </mc:Choice>
                <mc:Fallback>
                  <p:oleObj name="Equation" r:id="rId5" imgW="152268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5300" y="2011362"/>
                          <a:ext cx="330200" cy="35083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125351"/>
              </p:ext>
            </p:extLst>
          </p:nvPr>
        </p:nvGraphicFramePr>
        <p:xfrm>
          <a:off x="2057400" y="3657600"/>
          <a:ext cx="1752600" cy="512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7" imgW="621760" imgH="177646" progId="Equation.3">
                  <p:embed/>
                </p:oleObj>
              </mc:Choice>
              <mc:Fallback>
                <p:oleObj name="Equation" r:id="rId7" imgW="621760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657600"/>
                        <a:ext cx="1752600" cy="5122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378003"/>
              </p:ext>
            </p:extLst>
          </p:nvPr>
        </p:nvGraphicFramePr>
        <p:xfrm>
          <a:off x="4880810" y="3657600"/>
          <a:ext cx="144379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9" imgW="571004" imgH="177646" progId="Equation.3">
                  <p:embed/>
                </p:oleObj>
              </mc:Choice>
              <mc:Fallback>
                <p:oleObj name="Equation" r:id="rId9" imgW="571004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0810" y="3657600"/>
                        <a:ext cx="144379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57200" y="4648200"/>
            <a:ext cx="7427091" cy="584775"/>
            <a:chOff x="457200" y="4648200"/>
            <a:chExt cx="7427091" cy="584775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4648200"/>
              <a:ext cx="533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PERIMETER OF A RECTANGLE ,   </a:t>
              </a:r>
              <a:endParaRPr lang="en-GB" sz="3200" dirty="0"/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6142062"/>
                </p:ext>
              </p:extLst>
            </p:nvPr>
          </p:nvGraphicFramePr>
          <p:xfrm>
            <a:off x="5778500" y="4712275"/>
            <a:ext cx="2105791" cy="484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9" name="Equation" r:id="rId11" imgW="952087" imgH="215806" progId="Equation.3">
                    <p:embed/>
                  </p:oleObj>
                </mc:Choice>
                <mc:Fallback>
                  <p:oleObj name="Equation" r:id="rId11" imgW="952087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78500" y="4712275"/>
                          <a:ext cx="2105791" cy="48433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7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471329"/>
              </p:ext>
            </p:extLst>
          </p:nvPr>
        </p:nvGraphicFramePr>
        <p:xfrm>
          <a:off x="1752600" y="3581400"/>
          <a:ext cx="54324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3" imgW="1954951" imgH="215806" progId="Equation.3">
                  <p:embed/>
                </p:oleObj>
              </mc:Choice>
              <mc:Fallback>
                <p:oleObj name="Equation" r:id="rId3" imgW="1954951" imgH="21580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81400"/>
                        <a:ext cx="54324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85800" y="1905000"/>
            <a:ext cx="7427091" cy="584775"/>
            <a:chOff x="457200" y="4648200"/>
            <a:chExt cx="7427091" cy="584775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4648200"/>
              <a:ext cx="533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PERIMETER OF A RECTANGLE ,   </a:t>
              </a:r>
              <a:endParaRPr lang="en-GB" sz="3200" dirty="0"/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2657963"/>
                </p:ext>
              </p:extLst>
            </p:nvPr>
          </p:nvGraphicFramePr>
          <p:xfrm>
            <a:off x="5778500" y="4712275"/>
            <a:ext cx="2105791" cy="484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8" name="Equation" r:id="rId5" imgW="952087" imgH="215806" progId="Equation.3">
                    <p:embed/>
                  </p:oleObj>
                </mc:Choice>
                <mc:Fallback>
                  <p:oleObj name="Equation" r:id="rId5" imgW="952087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78500" y="4712275"/>
                          <a:ext cx="2105791" cy="48433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037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00200" y="1752600"/>
            <a:ext cx="5795962" cy="584775"/>
            <a:chOff x="838200" y="4648200"/>
            <a:chExt cx="5795962" cy="584775"/>
          </a:xfrm>
        </p:grpSpPr>
        <p:sp>
          <p:nvSpPr>
            <p:cNvPr id="3" name="TextBox 2"/>
            <p:cNvSpPr txBox="1"/>
            <p:nvPr/>
          </p:nvSpPr>
          <p:spPr>
            <a:xfrm>
              <a:off x="838200" y="4648200"/>
              <a:ext cx="426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/>
                <a:t>AREA OF A RECTANGLE ,   </a:t>
              </a:r>
              <a:endParaRPr lang="en-GB" sz="3200" dirty="0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4520819"/>
                </p:ext>
              </p:extLst>
            </p:nvPr>
          </p:nvGraphicFramePr>
          <p:xfrm>
            <a:off x="5257800" y="4754849"/>
            <a:ext cx="1376362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1" name="Equation" r:id="rId3" imgW="622080" imgH="164880" progId="Equation.3">
                    <p:embed/>
                  </p:oleObj>
                </mc:Choice>
                <mc:Fallback>
                  <p:oleObj name="Equation" r:id="rId3" imgW="6220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4754849"/>
                          <a:ext cx="1376362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293260"/>
              </p:ext>
            </p:extLst>
          </p:nvPr>
        </p:nvGraphicFramePr>
        <p:xfrm>
          <a:off x="3128962" y="3200400"/>
          <a:ext cx="3225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5" imgW="1206500" imgH="203200" progId="Equation.3">
                  <p:embed/>
                </p:oleObj>
              </mc:Choice>
              <mc:Fallback>
                <p:oleObj name="Equation" r:id="rId5" imgW="12065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8962" y="3200400"/>
                        <a:ext cx="3225800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37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54</Words>
  <Application>Microsoft Office PowerPoint</Application>
  <PresentationFormat>On-screen Show (4:3)</PresentationFormat>
  <Paragraphs>16</Paragraphs>
  <Slides>56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RIZNARGISHANISHA</dc:creator>
  <cp:lastModifiedBy>RIZNARGISHANISHA</cp:lastModifiedBy>
  <cp:revision>10</cp:revision>
  <dcterms:created xsi:type="dcterms:W3CDTF">2006-08-16T00:00:00Z</dcterms:created>
  <dcterms:modified xsi:type="dcterms:W3CDTF">2010-11-12T08:39:53Z</dcterms:modified>
</cp:coreProperties>
</file>