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5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6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1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45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1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0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1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2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DB04-91EB-4573-9253-4EFA4ADFEF84}" type="datetimeFigureOut">
              <a:rPr lang="en-GB" smtClean="0"/>
              <a:t>13/11/2010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4BBF-E031-49D9-A6AE-37A67F13B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837765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CO-ORDINATE GEOMETRY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570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24000"/>
            <a:ext cx="69246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84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76837"/>
            <a:ext cx="68103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990600"/>
            <a:ext cx="69246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4191000" cy="350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88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2405063"/>
            <a:ext cx="66389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11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1219200"/>
            <a:ext cx="66389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3886200"/>
            <a:ext cx="77628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77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16762"/>
            <a:ext cx="8394700" cy="149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4648200" cy="151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72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RIZNARGISHANISHA</dc:creator>
  <cp:lastModifiedBy>RIZNARGISHANISHA</cp:lastModifiedBy>
  <cp:revision>27</cp:revision>
  <dcterms:created xsi:type="dcterms:W3CDTF">2010-10-24T12:31:40Z</dcterms:created>
  <dcterms:modified xsi:type="dcterms:W3CDTF">2010-11-13T15:12:15Z</dcterms:modified>
</cp:coreProperties>
</file>